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97" r:id="rId3"/>
    <p:sldId id="266" r:id="rId5"/>
    <p:sldId id="267" r:id="rId6"/>
    <p:sldId id="298" r:id="rId7"/>
    <p:sldId id="324" r:id="rId8"/>
    <p:sldId id="305" r:id="rId9"/>
    <p:sldId id="353" r:id="rId10"/>
    <p:sldId id="321" r:id="rId11"/>
    <p:sldId id="347" r:id="rId12"/>
    <p:sldId id="364" r:id="rId13"/>
    <p:sldId id="365" r:id="rId14"/>
    <p:sldId id="366" r:id="rId15"/>
    <p:sldId id="322" r:id="rId16"/>
    <p:sldId id="354" r:id="rId17"/>
    <p:sldId id="323" r:id="rId18"/>
    <p:sldId id="310" r:id="rId19"/>
    <p:sldId id="328" r:id="rId20"/>
  </p:sldIdLst>
  <p:sldSz cx="12190095" cy="685927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3977"/>
    <a:srgbClr val="F07474"/>
    <a:srgbClr val="FFBC54"/>
    <a:srgbClr val="00B0F0"/>
    <a:srgbClr val="FE6400"/>
    <a:srgbClr val="1983B7"/>
    <a:srgbClr val="EB5145"/>
    <a:srgbClr val="03A6AF"/>
    <a:srgbClr val="EB5345"/>
    <a:srgbClr val="037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79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90" y="540"/>
      </p:cViewPr>
      <p:guideLst>
        <p:guide orient="horz" pos="2484"/>
        <p:guide pos="3906"/>
        <p:guide orient="horz" pos="22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gs" Target="tags/tag8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3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3802" y="3602872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091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2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742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679" y="1681552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679" y="2505655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1397" y="1681552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1397" y="2505655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2513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3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1" y="365211"/>
            <a:ext cx="10514231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1" y="1826048"/>
            <a:ext cx="10514231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1" y="6357823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7823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2.xml"/><Relationship Id="rId5" Type="http://schemas.openxmlformats.org/officeDocument/2006/relationships/themeOverride" Target="../theme/themeOverride1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tags" Target="../tags/tag3.xml"/><Relationship Id="rId2" Type="http://schemas.openxmlformats.org/officeDocument/2006/relationships/image" Target="../media/image10.png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image" Target="../media/image20.png"/><Relationship Id="rId7" Type="http://schemas.openxmlformats.org/officeDocument/2006/relationships/tags" Target="../tags/tag7.xml"/><Relationship Id="rId6" Type="http://schemas.openxmlformats.org/officeDocument/2006/relationships/image" Target="../media/image19.png"/><Relationship Id="rId5" Type="http://schemas.openxmlformats.org/officeDocument/2006/relationships/tags" Target="../tags/tag6.xml"/><Relationship Id="rId4" Type="http://schemas.openxmlformats.org/officeDocument/2006/relationships/image" Target="../media/image18.png"/><Relationship Id="rId3" Type="http://schemas.openxmlformats.org/officeDocument/2006/relationships/tags" Target="../tags/tag5.xml"/><Relationship Id="rId2" Type="http://schemas.openxmlformats.org/officeDocument/2006/relationships/image" Target="../media/image17.png"/><Relationship Id="rId1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0.xml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2.xml"/><Relationship Id="rId5" Type="http://schemas.openxmlformats.org/officeDocument/2006/relationships/themeOverride" Target="../theme/themeOverride11.xml"/><Relationship Id="rId4" Type="http://schemas.openxmlformats.org/officeDocument/2006/relationships/image" Target="../media/image24.jpe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hemeOverride" Target="../theme/themeOverride5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9.png"/><Relationship Id="rId2" Type="http://schemas.openxmlformats.org/officeDocument/2006/relationships/tags" Target="../tags/tag1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椭圆 44"/>
          <p:cNvSpPr/>
          <p:nvPr/>
        </p:nvSpPr>
        <p:spPr>
          <a:xfrm flipV="1">
            <a:off x="3629161" y="1446077"/>
            <a:ext cx="421488" cy="421488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grpSp>
        <p:nvGrpSpPr>
          <p:cNvPr id="36" name="组合 35"/>
          <p:cNvGrpSpPr/>
          <p:nvPr/>
        </p:nvGrpSpPr>
        <p:grpSpPr>
          <a:xfrm>
            <a:off x="7078668" y="3215136"/>
            <a:ext cx="2543766" cy="2542844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37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331845" y="969010"/>
            <a:ext cx="5528945" cy="5036185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24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TextBox 61"/>
          <p:cNvSpPr txBox="1"/>
          <p:nvPr/>
        </p:nvSpPr>
        <p:spPr>
          <a:xfrm>
            <a:off x="4562417" y="2670732"/>
            <a:ext cx="33832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转正答辩</a:t>
            </a:r>
            <a:endParaRPr lang="zh-CN" altLang="en-US" sz="6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78702" y="4012029"/>
            <a:ext cx="163483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答辩人：彭文博</a:t>
            </a:r>
            <a:endParaRPr lang="zh-CN" altLang="en-US" sz="1400" b="1" dirty="0"/>
          </a:p>
        </p:txBody>
      </p:sp>
      <p:sp>
        <p:nvSpPr>
          <p:cNvPr id="34" name="文本框 33"/>
          <p:cNvSpPr txBox="1"/>
          <p:nvPr/>
        </p:nvSpPr>
        <p:spPr>
          <a:xfrm>
            <a:off x="6137979" y="4011948"/>
            <a:ext cx="2113512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时间：</a:t>
            </a:r>
            <a:r>
              <a:rPr lang="en-US" altLang="zh-CN" sz="1400" b="1" dirty="0"/>
              <a:t>2021.12</a:t>
            </a:r>
            <a:endParaRPr lang="zh-CN" altLang="en-US" sz="1400" b="1" dirty="0"/>
          </a:p>
        </p:txBody>
      </p:sp>
      <p:sp>
        <p:nvSpPr>
          <p:cNvPr id="39" name="椭圆 38"/>
          <p:cNvSpPr/>
          <p:nvPr/>
        </p:nvSpPr>
        <p:spPr>
          <a:xfrm flipV="1">
            <a:off x="7908760" y="1157107"/>
            <a:ext cx="421488" cy="421488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椭圆 39"/>
          <p:cNvSpPr/>
          <p:nvPr/>
        </p:nvSpPr>
        <p:spPr>
          <a:xfrm>
            <a:off x="7858519" y="1100923"/>
            <a:ext cx="240802" cy="2408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 flipV="1">
            <a:off x="3839905" y="969894"/>
            <a:ext cx="239766" cy="2408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grpSp>
        <p:nvGrpSpPr>
          <p:cNvPr id="42" name="组合 41"/>
          <p:cNvGrpSpPr/>
          <p:nvPr/>
        </p:nvGrpSpPr>
        <p:grpSpPr>
          <a:xfrm>
            <a:off x="2869960" y="3802924"/>
            <a:ext cx="1508667" cy="1508120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43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椭圆 45"/>
          <p:cNvSpPr/>
          <p:nvPr/>
        </p:nvSpPr>
        <p:spPr>
          <a:xfrm flipV="1">
            <a:off x="3813449" y="5070315"/>
            <a:ext cx="474399" cy="415628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47" name="椭圆 46"/>
          <p:cNvSpPr/>
          <p:nvPr/>
        </p:nvSpPr>
        <p:spPr>
          <a:xfrm>
            <a:off x="3763209" y="5014132"/>
            <a:ext cx="271031" cy="237452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任意多边形: 形状 5"/>
          <p:cNvSpPr/>
          <p:nvPr/>
        </p:nvSpPr>
        <p:spPr>
          <a:xfrm>
            <a:off x="5206" y="3890517"/>
            <a:ext cx="12497909" cy="2552147"/>
          </a:xfrm>
          <a:custGeom>
            <a:avLst/>
            <a:gdLst>
              <a:gd name="connsiteX0" fmla="*/ 0 w 12264957"/>
              <a:gd name="connsiteY0" fmla="*/ 0 h 2504577"/>
              <a:gd name="connsiteX1" fmla="*/ 1371600 w 12264957"/>
              <a:gd name="connsiteY1" fmla="*/ 1371600 h 2504577"/>
              <a:gd name="connsiteX2" fmla="*/ 3512128 w 12264957"/>
              <a:gd name="connsiteY2" fmla="*/ 1683327 h 2504577"/>
              <a:gd name="connsiteX3" fmla="*/ 6328064 w 12264957"/>
              <a:gd name="connsiteY3" fmla="*/ 2504209 h 2504577"/>
              <a:gd name="connsiteX4" fmla="*/ 10245437 w 12264957"/>
              <a:gd name="connsiteY4" fmla="*/ 1787236 h 2504577"/>
              <a:gd name="connsiteX5" fmla="*/ 12074237 w 12264957"/>
              <a:gd name="connsiteY5" fmla="*/ 1683327 h 2504577"/>
              <a:gd name="connsiteX6" fmla="*/ 12136582 w 12264957"/>
              <a:gd name="connsiteY6" fmla="*/ 1756064 h 2504577"/>
              <a:gd name="connsiteX7" fmla="*/ 12261273 w 12264957"/>
              <a:gd name="connsiteY7" fmla="*/ 2182091 h 2504577"/>
              <a:gd name="connsiteX8" fmla="*/ 12219709 w 12264957"/>
              <a:gd name="connsiteY8" fmla="*/ 2067791 h 2504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64957" h="2504577">
                <a:moveTo>
                  <a:pt x="0" y="0"/>
                </a:moveTo>
                <a:cubicBezTo>
                  <a:pt x="393122" y="545523"/>
                  <a:pt x="786245" y="1091046"/>
                  <a:pt x="1371600" y="1371600"/>
                </a:cubicBezTo>
                <a:cubicBezTo>
                  <a:pt x="1956955" y="1652155"/>
                  <a:pt x="2686051" y="1494559"/>
                  <a:pt x="3512128" y="1683327"/>
                </a:cubicBezTo>
                <a:cubicBezTo>
                  <a:pt x="4338205" y="1872095"/>
                  <a:pt x="5205846" y="2486891"/>
                  <a:pt x="6328064" y="2504209"/>
                </a:cubicBezTo>
                <a:cubicBezTo>
                  <a:pt x="7450282" y="2521527"/>
                  <a:pt x="9287742" y="1924050"/>
                  <a:pt x="10245437" y="1787236"/>
                </a:cubicBezTo>
                <a:cubicBezTo>
                  <a:pt x="11203133" y="1650422"/>
                  <a:pt x="11759046" y="1688522"/>
                  <a:pt x="12074237" y="1683327"/>
                </a:cubicBezTo>
                <a:cubicBezTo>
                  <a:pt x="12389428" y="1678132"/>
                  <a:pt x="12105409" y="1672937"/>
                  <a:pt x="12136582" y="1756064"/>
                </a:cubicBezTo>
                <a:cubicBezTo>
                  <a:pt x="12167755" y="1839191"/>
                  <a:pt x="12247419" y="2130137"/>
                  <a:pt x="12261273" y="2182091"/>
                </a:cubicBezTo>
                <a:cubicBezTo>
                  <a:pt x="12275127" y="2234045"/>
                  <a:pt x="12247418" y="2150918"/>
                  <a:pt x="12219709" y="2067791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pd-5b7674cb710e969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528085" y="-631332"/>
            <a:ext cx="609600" cy="609600"/>
          </a:xfrm>
          <a:prstGeom prst="rect">
            <a:avLst/>
          </a:prstGeom>
        </p:spPr>
      </p:pic>
      <p:pic>
        <p:nvPicPr>
          <p:cNvPr id="102" name="图片 10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55" y="222079"/>
            <a:ext cx="2800820" cy="747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27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175895" y="998220"/>
            <a:ext cx="491236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需求内容：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完美校园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支持多种绑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定校园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卡方式，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自定义显示哪些绑卡方式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开发步骤：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在客户配置中新增选择三种方式绑卡的功能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对外提供获取绑卡方式列表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接口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提供三种绑卡方式确认接口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11659" y="100974"/>
            <a:ext cx="4574641" cy="609995"/>
            <a:chOff x="111659" y="100974"/>
            <a:chExt cx="4574641" cy="609995"/>
          </a:xfrm>
        </p:grpSpPr>
        <p:sp>
          <p:nvSpPr>
            <p:cNvPr id="53" name="椭圆 52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54" name="椭圆 53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097280" y="188999"/>
              <a:ext cx="35890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校园卡绑定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957445" y="829945"/>
            <a:ext cx="7232650" cy="519874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558280" y="1136015"/>
            <a:ext cx="4922520" cy="51130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4320" y="1136015"/>
            <a:ext cx="4823460" cy="5006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345" y="3869690"/>
            <a:ext cx="11750040" cy="2446020"/>
          </a:xfrm>
          <a:prstGeom prst="rect">
            <a:avLst/>
          </a:prstGeom>
        </p:spPr>
      </p:pic>
      <p:grpSp>
        <p:nvGrpSpPr>
          <p:cNvPr id="52" name="组合 51"/>
          <p:cNvGrpSpPr/>
          <p:nvPr/>
        </p:nvGrpSpPr>
        <p:grpSpPr>
          <a:xfrm>
            <a:off x="111659" y="100974"/>
            <a:ext cx="4574641" cy="609995"/>
            <a:chOff x="111659" y="100974"/>
            <a:chExt cx="4574641" cy="609995"/>
          </a:xfrm>
        </p:grpSpPr>
        <p:sp>
          <p:nvSpPr>
            <p:cNvPr id="53" name="椭圆 52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54" name="椭圆 53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097280" y="188999"/>
              <a:ext cx="35890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校园卡样式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325" y="1379855"/>
            <a:ext cx="6682740" cy="50749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895" y="998220"/>
            <a:ext cx="491236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需求内容：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完美校园支持各客户可以配置显示自定义的校园卡样式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开发步骤：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开发校园卡样式管理功能，可自定义一个或多个校园卡展示样式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对外提供校园卡样式获取接口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285" y="2575560"/>
            <a:ext cx="9471660" cy="42837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8690" y="871855"/>
            <a:ext cx="3208020" cy="5379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2" name="组合 51"/>
          <p:cNvGrpSpPr/>
          <p:nvPr/>
        </p:nvGrpSpPr>
        <p:grpSpPr>
          <a:xfrm>
            <a:off x="111659" y="100974"/>
            <a:ext cx="4574641" cy="609995"/>
            <a:chOff x="111659" y="100974"/>
            <a:chExt cx="4574641" cy="609995"/>
          </a:xfrm>
        </p:grpSpPr>
        <p:sp>
          <p:nvSpPr>
            <p:cNvPr id="53" name="椭圆 52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54" name="椭圆 53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097280" y="188999"/>
              <a:ext cx="35890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健康码建筑分组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18185" y="4365625"/>
            <a:ext cx="10860405" cy="29883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309235" y="1513840"/>
            <a:ext cx="6269355" cy="32962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895" y="998220"/>
            <a:ext cx="491236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需求内容：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新增建筑分组功能，管控访客通行学校建筑的范围权限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开发步骤：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开发建筑分组管理功能，对校内建筑出入口进行分组管理。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访客申请出入口通行证时，会获取申请出入口所在分组权限。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使用通行证时，校验分组权限和出入口分组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754370" y="1210945"/>
            <a:ext cx="5501640" cy="39014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879340" y="1586230"/>
            <a:ext cx="7444740" cy="5204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 rot="13833073">
            <a:off x="4763779" y="2028929"/>
            <a:ext cx="725496" cy="725233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9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椭圆 10"/>
          <p:cNvSpPr/>
          <p:nvPr/>
        </p:nvSpPr>
        <p:spPr>
          <a:xfrm rot="13833073">
            <a:off x="5103567" y="1411496"/>
            <a:ext cx="1984865" cy="1984970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38100">
            <a:solidFill>
              <a:schemeClr val="bg1"/>
            </a:solidFill>
          </a:ln>
          <a:effectLst>
            <a:outerShdw blurRad="254000" dist="1397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12" name="椭圆 11"/>
          <p:cNvSpPr/>
          <p:nvPr/>
        </p:nvSpPr>
        <p:spPr>
          <a:xfrm rot="13833073" flipV="1">
            <a:off x="4970778" y="2994048"/>
            <a:ext cx="306104" cy="306104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 rot="13833073" flipV="1">
            <a:off x="4970779" y="2210738"/>
            <a:ext cx="306104" cy="306104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/>
          <p:cNvSpPr/>
          <p:nvPr/>
        </p:nvSpPr>
        <p:spPr>
          <a:xfrm rot="13833073">
            <a:off x="5717620" y="3464640"/>
            <a:ext cx="174880" cy="174879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 rot="13833073" flipV="1">
            <a:off x="5389079" y="3341561"/>
            <a:ext cx="174128" cy="1748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521491" y="1742212"/>
            <a:ext cx="14026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视界-NWE粗黑体" panose="02000800000000000000" pitchFamily="2" charset="-122"/>
                <a:ea typeface="字体视界-NWE粗黑体" panose="02000800000000000000" pitchFamily="2" charset="-122"/>
              </a:rPr>
              <a:t>03</a:t>
            </a:r>
            <a:endParaRPr lang="zh-CN" altLang="en-US" sz="80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视界-NWE粗黑体" panose="02000800000000000000" pitchFamily="2" charset="-122"/>
              <a:ea typeface="字体视界-NWE粗黑体" panose="02000800000000000000" pitchFamily="2" charset="-122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4686358" y="3674524"/>
            <a:ext cx="29260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5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自我认知</a:t>
            </a:r>
            <a:endParaRPr lang="zh-CN" altLang="en-US" sz="5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55465" y="4339590"/>
            <a:ext cx="38855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endParaRPr lang="en-US" altLang="zh-CN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/>
            <a:r>
              <a:rPr lang="en-US" altLang="zh-CN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Self cognition</a:t>
            </a:r>
            <a:endParaRPr lang="en-US" altLang="zh-CN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 flipH="1" flipV="1">
            <a:off x="7739687" y="5509719"/>
            <a:ext cx="544086" cy="544086"/>
          </a:xfrm>
          <a:prstGeom prst="line">
            <a:avLst/>
          </a:prstGeom>
          <a:solidFill>
            <a:schemeClr val="accent2"/>
          </a:solidFill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3831790" y="5509719"/>
            <a:ext cx="544086" cy="54408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7739687" y="1604058"/>
            <a:ext cx="544086" cy="54408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831790" y="1604058"/>
            <a:ext cx="544086" cy="544086"/>
          </a:xfrm>
          <a:prstGeom prst="line">
            <a:avLst/>
          </a:prstGeom>
          <a:solidFill>
            <a:schemeClr val="accent2"/>
          </a:solidFill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23"/>
          <p:cNvSpPr/>
          <p:nvPr/>
        </p:nvSpPr>
        <p:spPr>
          <a:xfrm>
            <a:off x="3552667" y="1324951"/>
            <a:ext cx="355290" cy="355290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23"/>
          <p:cNvSpPr/>
          <p:nvPr/>
        </p:nvSpPr>
        <p:spPr>
          <a:xfrm>
            <a:off x="8208411" y="1324951"/>
            <a:ext cx="355290" cy="355290"/>
          </a:xfrm>
          <a:prstGeom prst="ellipse">
            <a:avLst/>
          </a:prstGeom>
          <a:solidFill>
            <a:schemeClr val="accent3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23"/>
          <p:cNvSpPr/>
          <p:nvPr/>
        </p:nvSpPr>
        <p:spPr>
          <a:xfrm>
            <a:off x="3552667" y="5980694"/>
            <a:ext cx="355290" cy="355290"/>
          </a:xfrm>
          <a:prstGeom prst="ellipse">
            <a:avLst/>
          </a:prstGeom>
          <a:solidFill>
            <a:schemeClr val="accent3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23"/>
          <p:cNvSpPr/>
          <p:nvPr/>
        </p:nvSpPr>
        <p:spPr>
          <a:xfrm>
            <a:off x="8208411" y="5980694"/>
            <a:ext cx="355290" cy="355290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06696" y="1984589"/>
            <a:ext cx="3702978" cy="3691748"/>
            <a:chOff x="4206696" y="1984589"/>
            <a:chExt cx="3702978" cy="3691748"/>
          </a:xfrm>
        </p:grpSpPr>
        <p:grpSp>
          <p:nvGrpSpPr>
            <p:cNvPr id="14" name="组合 13"/>
            <p:cNvGrpSpPr/>
            <p:nvPr/>
          </p:nvGrpSpPr>
          <p:grpSpPr>
            <a:xfrm>
              <a:off x="4206696" y="1984589"/>
              <a:ext cx="3702978" cy="3691748"/>
              <a:chOff x="4002442" y="1341792"/>
              <a:chExt cx="4187117" cy="4174417"/>
            </a:xfrm>
          </p:grpSpPr>
          <p:grpSp>
            <p:nvGrpSpPr>
              <p:cNvPr id="69" name="组合 68"/>
              <p:cNvGrpSpPr/>
              <p:nvPr/>
            </p:nvGrpSpPr>
            <p:grpSpPr>
              <a:xfrm>
                <a:off x="4002442" y="1341793"/>
                <a:ext cx="1990016" cy="1990018"/>
                <a:chOff x="3845536" y="1830659"/>
                <a:chExt cx="1990016" cy="1990018"/>
              </a:xfrm>
            </p:grpSpPr>
            <p:sp>
              <p:nvSpPr>
                <p:cNvPr id="79" name="圆角矩形 78"/>
                <p:cNvSpPr/>
                <p:nvPr/>
              </p:nvSpPr>
              <p:spPr>
                <a:xfrm>
                  <a:off x="3845536" y="1830659"/>
                  <a:ext cx="1990016" cy="1990018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80" name="圆角矩形 79"/>
                <p:cNvSpPr/>
                <p:nvPr/>
              </p:nvSpPr>
              <p:spPr>
                <a:xfrm>
                  <a:off x="4280590" y="2265712"/>
                  <a:ext cx="1119909" cy="111990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70" name="组合 69"/>
              <p:cNvGrpSpPr/>
              <p:nvPr/>
            </p:nvGrpSpPr>
            <p:grpSpPr>
              <a:xfrm>
                <a:off x="6199542" y="1341792"/>
                <a:ext cx="1990017" cy="1990017"/>
                <a:chOff x="3845536" y="1830658"/>
                <a:chExt cx="1990017" cy="1990017"/>
              </a:xfrm>
            </p:grpSpPr>
            <p:sp>
              <p:nvSpPr>
                <p:cNvPr id="77" name="圆角矩形 76"/>
                <p:cNvSpPr/>
                <p:nvPr/>
              </p:nvSpPr>
              <p:spPr>
                <a:xfrm>
                  <a:off x="3845536" y="1830658"/>
                  <a:ext cx="1990017" cy="1990017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8" name="圆角矩形 77"/>
                <p:cNvSpPr/>
                <p:nvPr/>
              </p:nvSpPr>
              <p:spPr>
                <a:xfrm>
                  <a:off x="4280590" y="2265712"/>
                  <a:ext cx="1119909" cy="111990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71" name="组合 70"/>
              <p:cNvGrpSpPr/>
              <p:nvPr/>
            </p:nvGrpSpPr>
            <p:grpSpPr>
              <a:xfrm>
                <a:off x="4002442" y="3526192"/>
                <a:ext cx="1990017" cy="1990017"/>
                <a:chOff x="3845536" y="1830658"/>
                <a:chExt cx="1990017" cy="1990017"/>
              </a:xfrm>
            </p:grpSpPr>
            <p:sp>
              <p:nvSpPr>
                <p:cNvPr id="75" name="圆角矩形 74"/>
                <p:cNvSpPr/>
                <p:nvPr/>
              </p:nvSpPr>
              <p:spPr>
                <a:xfrm>
                  <a:off x="3845536" y="1830658"/>
                  <a:ext cx="1990017" cy="1990017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6" name="圆角矩形 75"/>
                <p:cNvSpPr/>
                <p:nvPr/>
              </p:nvSpPr>
              <p:spPr>
                <a:xfrm>
                  <a:off x="4280590" y="2265712"/>
                  <a:ext cx="1119909" cy="111990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6199542" y="3526192"/>
                <a:ext cx="1990017" cy="1990017"/>
                <a:chOff x="3845536" y="1830658"/>
                <a:chExt cx="1990017" cy="1990017"/>
              </a:xfrm>
            </p:grpSpPr>
            <p:sp>
              <p:nvSpPr>
                <p:cNvPr id="73" name="圆角矩形 72"/>
                <p:cNvSpPr/>
                <p:nvPr/>
              </p:nvSpPr>
              <p:spPr>
                <a:xfrm>
                  <a:off x="3845536" y="1830658"/>
                  <a:ext cx="1990017" cy="1990017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4" name="圆角矩形 73"/>
                <p:cNvSpPr/>
                <p:nvPr/>
              </p:nvSpPr>
              <p:spPr>
                <a:xfrm>
                  <a:off x="4280590" y="2265712"/>
                  <a:ext cx="1119909" cy="111990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19" name="组合 18"/>
            <p:cNvGrpSpPr/>
            <p:nvPr/>
          </p:nvGrpSpPr>
          <p:grpSpPr>
            <a:xfrm>
              <a:off x="4850370" y="2691419"/>
              <a:ext cx="500870" cy="415805"/>
              <a:chOff x="3132963" y="3140191"/>
              <a:chExt cx="645573" cy="535933"/>
            </a:xfrm>
            <a:solidFill>
              <a:schemeClr val="accent6"/>
            </a:solidFill>
          </p:grpSpPr>
          <p:sp>
            <p:nvSpPr>
              <p:cNvPr id="63" name="Freeform 226"/>
              <p:cNvSpPr/>
              <p:nvPr/>
            </p:nvSpPr>
            <p:spPr bwMode="auto">
              <a:xfrm>
                <a:off x="3421629" y="3217854"/>
                <a:ext cx="356907" cy="392027"/>
              </a:xfrm>
              <a:custGeom>
                <a:avLst/>
                <a:gdLst>
                  <a:gd name="T0" fmla="*/ 0 w 529"/>
                  <a:gd name="T1" fmla="*/ 0 h 581"/>
                  <a:gd name="T2" fmla="*/ 2 w 529"/>
                  <a:gd name="T3" fmla="*/ 11 h 581"/>
                  <a:gd name="T4" fmla="*/ 25 w 529"/>
                  <a:gd name="T5" fmla="*/ 56 h 581"/>
                  <a:gd name="T6" fmla="*/ 473 w 529"/>
                  <a:gd name="T7" fmla="*/ 56 h 581"/>
                  <a:gd name="T8" fmla="*/ 473 w 529"/>
                  <a:gd name="T9" fmla="*/ 525 h 581"/>
                  <a:gd name="T10" fmla="*/ 127 w 529"/>
                  <a:gd name="T11" fmla="*/ 525 h 581"/>
                  <a:gd name="T12" fmla="*/ 127 w 529"/>
                  <a:gd name="T13" fmla="*/ 581 h 581"/>
                  <a:gd name="T14" fmla="*/ 529 w 529"/>
                  <a:gd name="T15" fmla="*/ 581 h 581"/>
                  <a:gd name="T16" fmla="*/ 529 w 529"/>
                  <a:gd name="T17" fmla="*/ 0 h 581"/>
                  <a:gd name="T18" fmla="*/ 0 w 529"/>
                  <a:gd name="T19" fmla="*/ 0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9" h="581">
                    <a:moveTo>
                      <a:pt x="0" y="0"/>
                    </a:moveTo>
                    <a:cubicBezTo>
                      <a:pt x="1" y="4"/>
                      <a:pt x="2" y="7"/>
                      <a:pt x="2" y="11"/>
                    </a:cubicBezTo>
                    <a:cubicBezTo>
                      <a:pt x="14" y="22"/>
                      <a:pt x="22" y="38"/>
                      <a:pt x="25" y="56"/>
                    </a:cubicBezTo>
                    <a:cubicBezTo>
                      <a:pt x="473" y="56"/>
                      <a:pt x="473" y="56"/>
                      <a:pt x="473" y="56"/>
                    </a:cubicBezTo>
                    <a:cubicBezTo>
                      <a:pt x="473" y="525"/>
                      <a:pt x="473" y="525"/>
                      <a:pt x="473" y="525"/>
                    </a:cubicBezTo>
                    <a:cubicBezTo>
                      <a:pt x="127" y="525"/>
                      <a:pt x="127" y="525"/>
                      <a:pt x="127" y="525"/>
                    </a:cubicBezTo>
                    <a:cubicBezTo>
                      <a:pt x="127" y="581"/>
                      <a:pt x="127" y="581"/>
                      <a:pt x="127" y="581"/>
                    </a:cubicBezTo>
                    <a:cubicBezTo>
                      <a:pt x="529" y="581"/>
                      <a:pt x="529" y="581"/>
                      <a:pt x="529" y="581"/>
                    </a:cubicBezTo>
                    <a:cubicBezTo>
                      <a:pt x="529" y="0"/>
                      <a:pt x="529" y="0"/>
                      <a:pt x="52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227"/>
              <p:cNvSpPr/>
              <p:nvPr/>
            </p:nvSpPr>
            <p:spPr bwMode="auto">
              <a:xfrm>
                <a:off x="3198348" y="3140191"/>
                <a:ext cx="224709" cy="247551"/>
              </a:xfrm>
              <a:custGeom>
                <a:avLst/>
                <a:gdLst>
                  <a:gd name="T0" fmla="*/ 45 w 333"/>
                  <a:gd name="T1" fmla="*/ 243 h 367"/>
                  <a:gd name="T2" fmla="*/ 170 w 333"/>
                  <a:gd name="T3" fmla="*/ 367 h 367"/>
                  <a:gd name="T4" fmla="*/ 289 w 333"/>
                  <a:gd name="T5" fmla="*/ 243 h 367"/>
                  <a:gd name="T6" fmla="*/ 326 w 333"/>
                  <a:gd name="T7" fmla="*/ 203 h 367"/>
                  <a:gd name="T8" fmla="*/ 306 w 333"/>
                  <a:gd name="T9" fmla="*/ 142 h 367"/>
                  <a:gd name="T10" fmla="*/ 166 w 333"/>
                  <a:gd name="T11" fmla="*/ 0 h 367"/>
                  <a:gd name="T12" fmla="*/ 26 w 333"/>
                  <a:gd name="T13" fmla="*/ 142 h 367"/>
                  <a:gd name="T14" fmla="*/ 7 w 333"/>
                  <a:gd name="T15" fmla="*/ 203 h 367"/>
                  <a:gd name="T16" fmla="*/ 45 w 333"/>
                  <a:gd name="T17" fmla="*/ 243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3" h="367">
                    <a:moveTo>
                      <a:pt x="45" y="243"/>
                    </a:moveTo>
                    <a:cubicBezTo>
                      <a:pt x="71" y="308"/>
                      <a:pt x="118" y="367"/>
                      <a:pt x="170" y="367"/>
                    </a:cubicBezTo>
                    <a:cubicBezTo>
                      <a:pt x="222" y="367"/>
                      <a:pt x="266" y="308"/>
                      <a:pt x="289" y="243"/>
                    </a:cubicBezTo>
                    <a:cubicBezTo>
                      <a:pt x="305" y="242"/>
                      <a:pt x="320" y="226"/>
                      <a:pt x="326" y="203"/>
                    </a:cubicBezTo>
                    <a:cubicBezTo>
                      <a:pt x="333" y="176"/>
                      <a:pt x="324" y="149"/>
                      <a:pt x="306" y="142"/>
                    </a:cubicBezTo>
                    <a:cubicBezTo>
                      <a:pt x="302" y="63"/>
                      <a:pt x="241" y="0"/>
                      <a:pt x="166" y="0"/>
                    </a:cubicBezTo>
                    <a:cubicBezTo>
                      <a:pt x="92" y="0"/>
                      <a:pt x="31" y="63"/>
                      <a:pt x="26" y="142"/>
                    </a:cubicBezTo>
                    <a:cubicBezTo>
                      <a:pt x="9" y="149"/>
                      <a:pt x="0" y="176"/>
                      <a:pt x="7" y="203"/>
                    </a:cubicBezTo>
                    <a:cubicBezTo>
                      <a:pt x="13" y="227"/>
                      <a:pt x="29" y="243"/>
                      <a:pt x="45" y="24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Freeform 228"/>
              <p:cNvSpPr/>
              <p:nvPr/>
            </p:nvSpPr>
            <p:spPr bwMode="auto">
              <a:xfrm>
                <a:off x="3481875" y="3306367"/>
                <a:ext cx="233275" cy="180738"/>
              </a:xfrm>
              <a:custGeom>
                <a:avLst/>
                <a:gdLst>
                  <a:gd name="T0" fmla="*/ 41 w 346"/>
                  <a:gd name="T1" fmla="*/ 111 h 268"/>
                  <a:gd name="T2" fmla="*/ 0 w 346"/>
                  <a:gd name="T3" fmla="*/ 151 h 268"/>
                  <a:gd name="T4" fmla="*/ 90 w 346"/>
                  <a:gd name="T5" fmla="*/ 268 h 268"/>
                  <a:gd name="T6" fmla="*/ 254 w 346"/>
                  <a:gd name="T7" fmla="*/ 125 h 268"/>
                  <a:gd name="T8" fmla="*/ 284 w 346"/>
                  <a:gd name="T9" fmla="*/ 158 h 268"/>
                  <a:gd name="T10" fmla="*/ 346 w 346"/>
                  <a:gd name="T11" fmla="*/ 0 h 268"/>
                  <a:gd name="T12" fmla="*/ 184 w 346"/>
                  <a:gd name="T13" fmla="*/ 50 h 268"/>
                  <a:gd name="T14" fmla="*/ 218 w 346"/>
                  <a:gd name="T15" fmla="*/ 87 h 268"/>
                  <a:gd name="T16" fmla="*/ 99 w 346"/>
                  <a:gd name="T17" fmla="*/ 190 h 268"/>
                  <a:gd name="T18" fmla="*/ 41 w 346"/>
                  <a:gd name="T19" fmla="*/ 111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6" h="268">
                    <a:moveTo>
                      <a:pt x="41" y="111"/>
                    </a:moveTo>
                    <a:cubicBezTo>
                      <a:pt x="0" y="151"/>
                      <a:pt x="0" y="151"/>
                      <a:pt x="0" y="151"/>
                    </a:cubicBezTo>
                    <a:cubicBezTo>
                      <a:pt x="12" y="165"/>
                      <a:pt x="90" y="268"/>
                      <a:pt x="90" y="268"/>
                    </a:cubicBezTo>
                    <a:cubicBezTo>
                      <a:pt x="254" y="125"/>
                      <a:pt x="254" y="125"/>
                      <a:pt x="254" y="125"/>
                    </a:cubicBezTo>
                    <a:cubicBezTo>
                      <a:pt x="284" y="158"/>
                      <a:pt x="284" y="158"/>
                      <a:pt x="284" y="158"/>
                    </a:cubicBezTo>
                    <a:cubicBezTo>
                      <a:pt x="346" y="0"/>
                      <a:pt x="346" y="0"/>
                      <a:pt x="346" y="0"/>
                    </a:cubicBezTo>
                    <a:cubicBezTo>
                      <a:pt x="184" y="50"/>
                      <a:pt x="184" y="50"/>
                      <a:pt x="184" y="50"/>
                    </a:cubicBezTo>
                    <a:cubicBezTo>
                      <a:pt x="218" y="87"/>
                      <a:pt x="218" y="87"/>
                      <a:pt x="218" y="87"/>
                    </a:cubicBezTo>
                    <a:cubicBezTo>
                      <a:pt x="99" y="190"/>
                      <a:pt x="99" y="190"/>
                      <a:pt x="99" y="190"/>
                    </a:cubicBezTo>
                    <a:lnTo>
                      <a:pt x="41" y="11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Freeform 229"/>
              <p:cNvSpPr/>
              <p:nvPr/>
            </p:nvSpPr>
            <p:spPr bwMode="auto">
              <a:xfrm>
                <a:off x="3132963" y="3377178"/>
                <a:ext cx="355480" cy="298946"/>
              </a:xfrm>
              <a:custGeom>
                <a:avLst/>
                <a:gdLst>
                  <a:gd name="T0" fmla="*/ 407 w 527"/>
                  <a:gd name="T1" fmla="*/ 0 h 443"/>
                  <a:gd name="T2" fmla="*/ 294 w 527"/>
                  <a:gd name="T3" fmla="*/ 190 h 443"/>
                  <a:gd name="T4" fmla="*/ 280 w 527"/>
                  <a:gd name="T5" fmla="*/ 105 h 443"/>
                  <a:gd name="T6" fmla="*/ 295 w 527"/>
                  <a:gd name="T7" fmla="*/ 77 h 443"/>
                  <a:gd name="T8" fmla="*/ 263 w 527"/>
                  <a:gd name="T9" fmla="*/ 44 h 443"/>
                  <a:gd name="T10" fmla="*/ 230 w 527"/>
                  <a:gd name="T11" fmla="*/ 77 h 443"/>
                  <a:gd name="T12" fmla="*/ 246 w 527"/>
                  <a:gd name="T13" fmla="*/ 105 h 443"/>
                  <a:gd name="T14" fmla="*/ 232 w 527"/>
                  <a:gd name="T15" fmla="*/ 189 h 443"/>
                  <a:gd name="T16" fmla="*/ 120 w 527"/>
                  <a:gd name="T17" fmla="*/ 0 h 443"/>
                  <a:gd name="T18" fmla="*/ 2 w 527"/>
                  <a:gd name="T19" fmla="*/ 125 h 443"/>
                  <a:gd name="T20" fmla="*/ 0 w 527"/>
                  <a:gd name="T21" fmla="*/ 125 h 443"/>
                  <a:gd name="T22" fmla="*/ 0 w 527"/>
                  <a:gd name="T23" fmla="*/ 402 h 443"/>
                  <a:gd name="T24" fmla="*/ 1 w 527"/>
                  <a:gd name="T25" fmla="*/ 402 h 443"/>
                  <a:gd name="T26" fmla="*/ 263 w 527"/>
                  <a:gd name="T27" fmla="*/ 443 h 443"/>
                  <a:gd name="T28" fmla="*/ 526 w 527"/>
                  <a:gd name="T29" fmla="*/ 402 h 443"/>
                  <a:gd name="T30" fmla="*/ 527 w 527"/>
                  <a:gd name="T31" fmla="*/ 402 h 443"/>
                  <a:gd name="T32" fmla="*/ 527 w 527"/>
                  <a:gd name="T33" fmla="*/ 125 h 443"/>
                  <a:gd name="T34" fmla="*/ 525 w 527"/>
                  <a:gd name="T35" fmla="*/ 125 h 443"/>
                  <a:gd name="T36" fmla="*/ 407 w 527"/>
                  <a:gd name="T37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27" h="443">
                    <a:moveTo>
                      <a:pt x="407" y="0"/>
                    </a:moveTo>
                    <a:cubicBezTo>
                      <a:pt x="294" y="190"/>
                      <a:pt x="294" y="190"/>
                      <a:pt x="294" y="190"/>
                    </a:cubicBezTo>
                    <a:cubicBezTo>
                      <a:pt x="280" y="105"/>
                      <a:pt x="280" y="105"/>
                      <a:pt x="280" y="105"/>
                    </a:cubicBezTo>
                    <a:cubicBezTo>
                      <a:pt x="289" y="99"/>
                      <a:pt x="295" y="89"/>
                      <a:pt x="295" y="77"/>
                    </a:cubicBezTo>
                    <a:cubicBezTo>
                      <a:pt x="295" y="59"/>
                      <a:pt x="281" y="44"/>
                      <a:pt x="263" y="44"/>
                    </a:cubicBezTo>
                    <a:cubicBezTo>
                      <a:pt x="245" y="44"/>
                      <a:pt x="230" y="59"/>
                      <a:pt x="230" y="77"/>
                    </a:cubicBezTo>
                    <a:cubicBezTo>
                      <a:pt x="230" y="89"/>
                      <a:pt x="237" y="99"/>
                      <a:pt x="246" y="105"/>
                    </a:cubicBezTo>
                    <a:cubicBezTo>
                      <a:pt x="232" y="189"/>
                      <a:pt x="232" y="189"/>
                      <a:pt x="232" y="189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56" y="27"/>
                      <a:pt x="12" y="72"/>
                      <a:pt x="2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1" y="402"/>
                      <a:pt x="1" y="402"/>
                      <a:pt x="1" y="402"/>
                    </a:cubicBezTo>
                    <a:cubicBezTo>
                      <a:pt x="14" y="425"/>
                      <a:pt x="126" y="443"/>
                      <a:pt x="263" y="443"/>
                    </a:cubicBezTo>
                    <a:cubicBezTo>
                      <a:pt x="401" y="443"/>
                      <a:pt x="513" y="425"/>
                      <a:pt x="526" y="402"/>
                    </a:cubicBezTo>
                    <a:cubicBezTo>
                      <a:pt x="527" y="402"/>
                      <a:pt x="527" y="402"/>
                      <a:pt x="527" y="402"/>
                    </a:cubicBezTo>
                    <a:cubicBezTo>
                      <a:pt x="527" y="125"/>
                      <a:pt x="527" y="125"/>
                      <a:pt x="527" y="125"/>
                    </a:cubicBezTo>
                    <a:cubicBezTo>
                      <a:pt x="525" y="125"/>
                      <a:pt x="525" y="125"/>
                      <a:pt x="525" y="125"/>
                    </a:cubicBezTo>
                    <a:cubicBezTo>
                      <a:pt x="515" y="72"/>
                      <a:pt x="471" y="27"/>
                      <a:pt x="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230"/>
              <p:cNvSpPr/>
              <p:nvPr/>
            </p:nvSpPr>
            <p:spPr bwMode="auto">
              <a:xfrm>
                <a:off x="3598655" y="3487105"/>
                <a:ext cx="54536" cy="68241"/>
              </a:xfrm>
              <a:custGeom>
                <a:avLst/>
                <a:gdLst>
                  <a:gd name="T0" fmla="*/ 0 w 81"/>
                  <a:gd name="T1" fmla="*/ 0 h 101"/>
                  <a:gd name="T2" fmla="*/ 0 w 81"/>
                  <a:gd name="T3" fmla="*/ 55 h 101"/>
                  <a:gd name="T4" fmla="*/ 40 w 81"/>
                  <a:gd name="T5" fmla="*/ 101 h 101"/>
                  <a:gd name="T6" fmla="*/ 81 w 81"/>
                  <a:gd name="T7" fmla="*/ 56 h 101"/>
                  <a:gd name="T8" fmla="*/ 81 w 81"/>
                  <a:gd name="T9" fmla="*/ 0 h 101"/>
                  <a:gd name="T10" fmla="*/ 59 w 81"/>
                  <a:gd name="T11" fmla="*/ 0 h 101"/>
                  <a:gd name="T12" fmla="*/ 59 w 81"/>
                  <a:gd name="T13" fmla="*/ 57 h 101"/>
                  <a:gd name="T14" fmla="*/ 40 w 81"/>
                  <a:gd name="T15" fmla="*/ 83 h 101"/>
                  <a:gd name="T16" fmla="*/ 22 w 81"/>
                  <a:gd name="T17" fmla="*/ 57 h 101"/>
                  <a:gd name="T18" fmla="*/ 22 w 81"/>
                  <a:gd name="T19" fmla="*/ 0 h 101"/>
                  <a:gd name="T20" fmla="*/ 0 w 81"/>
                  <a:gd name="T21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" h="101">
                    <a:moveTo>
                      <a:pt x="0" y="0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0" y="87"/>
                      <a:pt x="15" y="101"/>
                      <a:pt x="40" y="101"/>
                    </a:cubicBezTo>
                    <a:cubicBezTo>
                      <a:pt x="65" y="101"/>
                      <a:pt x="81" y="86"/>
                      <a:pt x="81" y="56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57"/>
                      <a:pt x="59" y="57"/>
                      <a:pt x="59" y="57"/>
                    </a:cubicBezTo>
                    <a:cubicBezTo>
                      <a:pt x="59" y="75"/>
                      <a:pt x="52" y="83"/>
                      <a:pt x="40" y="83"/>
                    </a:cubicBezTo>
                    <a:cubicBezTo>
                      <a:pt x="29" y="83"/>
                      <a:pt x="22" y="74"/>
                      <a:pt x="22" y="57"/>
                    </a:cubicBezTo>
                    <a:cubicBezTo>
                      <a:pt x="22" y="0"/>
                      <a:pt x="22" y="0"/>
                      <a:pt x="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231"/>
              <p:cNvSpPr>
                <a:spLocks noEditPoints="1"/>
              </p:cNvSpPr>
              <p:nvPr/>
            </p:nvSpPr>
            <p:spPr bwMode="auto">
              <a:xfrm>
                <a:off x="3666040" y="3486534"/>
                <a:ext cx="47968" cy="67384"/>
              </a:xfrm>
              <a:custGeom>
                <a:avLst/>
                <a:gdLst>
                  <a:gd name="T0" fmla="*/ 31 w 71"/>
                  <a:gd name="T1" fmla="*/ 0 h 100"/>
                  <a:gd name="T2" fmla="*/ 0 w 71"/>
                  <a:gd name="T3" fmla="*/ 2 h 100"/>
                  <a:gd name="T4" fmla="*/ 0 w 71"/>
                  <a:gd name="T5" fmla="*/ 100 h 100"/>
                  <a:gd name="T6" fmla="*/ 23 w 71"/>
                  <a:gd name="T7" fmla="*/ 100 h 100"/>
                  <a:gd name="T8" fmla="*/ 23 w 71"/>
                  <a:gd name="T9" fmla="*/ 65 h 100"/>
                  <a:gd name="T10" fmla="*/ 30 w 71"/>
                  <a:gd name="T11" fmla="*/ 65 h 100"/>
                  <a:gd name="T12" fmla="*/ 62 w 71"/>
                  <a:gd name="T13" fmla="*/ 55 h 100"/>
                  <a:gd name="T14" fmla="*/ 71 w 71"/>
                  <a:gd name="T15" fmla="*/ 31 h 100"/>
                  <a:gd name="T16" fmla="*/ 61 w 71"/>
                  <a:gd name="T17" fmla="*/ 8 h 100"/>
                  <a:gd name="T18" fmla="*/ 31 w 71"/>
                  <a:gd name="T19" fmla="*/ 0 h 100"/>
                  <a:gd name="T20" fmla="*/ 30 w 71"/>
                  <a:gd name="T21" fmla="*/ 48 h 100"/>
                  <a:gd name="T22" fmla="*/ 23 w 71"/>
                  <a:gd name="T23" fmla="*/ 47 h 100"/>
                  <a:gd name="T24" fmla="*/ 23 w 71"/>
                  <a:gd name="T25" fmla="*/ 18 h 100"/>
                  <a:gd name="T26" fmla="*/ 32 w 71"/>
                  <a:gd name="T27" fmla="*/ 17 h 100"/>
                  <a:gd name="T28" fmla="*/ 49 w 71"/>
                  <a:gd name="T29" fmla="*/ 32 h 100"/>
                  <a:gd name="T30" fmla="*/ 30 w 71"/>
                  <a:gd name="T31" fmla="*/ 4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100">
                    <a:moveTo>
                      <a:pt x="31" y="0"/>
                    </a:moveTo>
                    <a:cubicBezTo>
                      <a:pt x="17" y="0"/>
                      <a:pt x="7" y="1"/>
                      <a:pt x="0" y="2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5" y="65"/>
                      <a:pt x="27" y="65"/>
                      <a:pt x="30" y="65"/>
                    </a:cubicBezTo>
                    <a:cubicBezTo>
                      <a:pt x="43" y="65"/>
                      <a:pt x="55" y="62"/>
                      <a:pt x="62" y="55"/>
                    </a:cubicBezTo>
                    <a:cubicBezTo>
                      <a:pt x="68" y="49"/>
                      <a:pt x="71" y="41"/>
                      <a:pt x="71" y="31"/>
                    </a:cubicBezTo>
                    <a:cubicBezTo>
                      <a:pt x="71" y="22"/>
                      <a:pt x="67" y="13"/>
                      <a:pt x="61" y="8"/>
                    </a:cubicBezTo>
                    <a:cubicBezTo>
                      <a:pt x="54" y="3"/>
                      <a:pt x="44" y="0"/>
                      <a:pt x="31" y="0"/>
                    </a:cubicBezTo>
                    <a:close/>
                    <a:moveTo>
                      <a:pt x="30" y="48"/>
                    </a:moveTo>
                    <a:cubicBezTo>
                      <a:pt x="27" y="48"/>
                      <a:pt x="24" y="48"/>
                      <a:pt x="23" y="47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4" y="18"/>
                      <a:pt x="27" y="17"/>
                      <a:pt x="32" y="17"/>
                    </a:cubicBezTo>
                    <a:cubicBezTo>
                      <a:pt x="43" y="17"/>
                      <a:pt x="49" y="23"/>
                      <a:pt x="49" y="32"/>
                    </a:cubicBezTo>
                    <a:cubicBezTo>
                      <a:pt x="49" y="42"/>
                      <a:pt x="42" y="48"/>
                      <a:pt x="3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6804109" y="2656854"/>
              <a:ext cx="475394" cy="484920"/>
              <a:chOff x="5700126" y="3099646"/>
              <a:chExt cx="612739" cy="625016"/>
            </a:xfrm>
            <a:solidFill>
              <a:schemeClr val="accent6"/>
            </a:solidFill>
          </p:grpSpPr>
          <p:sp>
            <p:nvSpPr>
              <p:cNvPr id="54" name="Freeform 268"/>
              <p:cNvSpPr/>
              <p:nvPr/>
            </p:nvSpPr>
            <p:spPr bwMode="auto">
              <a:xfrm>
                <a:off x="6173813" y="3099646"/>
                <a:ext cx="81089" cy="89084"/>
              </a:xfrm>
              <a:custGeom>
                <a:avLst/>
                <a:gdLst>
                  <a:gd name="T0" fmla="*/ 17 w 120"/>
                  <a:gd name="T1" fmla="*/ 87 h 132"/>
                  <a:gd name="T2" fmla="*/ 61 w 120"/>
                  <a:gd name="T3" fmla="*/ 132 h 132"/>
                  <a:gd name="T4" fmla="*/ 104 w 120"/>
                  <a:gd name="T5" fmla="*/ 87 h 132"/>
                  <a:gd name="T6" fmla="*/ 118 w 120"/>
                  <a:gd name="T7" fmla="*/ 72 h 132"/>
                  <a:gd name="T8" fmla="*/ 111 w 120"/>
                  <a:gd name="T9" fmla="*/ 51 h 132"/>
                  <a:gd name="T10" fmla="*/ 60 w 120"/>
                  <a:gd name="T11" fmla="*/ 0 h 132"/>
                  <a:gd name="T12" fmla="*/ 10 w 120"/>
                  <a:gd name="T13" fmla="*/ 51 h 132"/>
                  <a:gd name="T14" fmla="*/ 3 w 120"/>
                  <a:gd name="T15" fmla="*/ 72 h 132"/>
                  <a:gd name="T16" fmla="*/ 17 w 120"/>
                  <a:gd name="T17" fmla="*/ 8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0" h="132">
                    <a:moveTo>
                      <a:pt x="17" y="87"/>
                    </a:moveTo>
                    <a:cubicBezTo>
                      <a:pt x="26" y="110"/>
                      <a:pt x="43" y="132"/>
                      <a:pt x="61" y="132"/>
                    </a:cubicBezTo>
                    <a:cubicBezTo>
                      <a:pt x="80" y="132"/>
                      <a:pt x="96" y="110"/>
                      <a:pt x="104" y="87"/>
                    </a:cubicBezTo>
                    <a:cubicBezTo>
                      <a:pt x="110" y="86"/>
                      <a:pt x="115" y="81"/>
                      <a:pt x="118" y="72"/>
                    </a:cubicBezTo>
                    <a:cubicBezTo>
                      <a:pt x="120" y="63"/>
                      <a:pt x="117" y="53"/>
                      <a:pt x="111" y="51"/>
                    </a:cubicBezTo>
                    <a:cubicBezTo>
                      <a:pt x="109" y="22"/>
                      <a:pt x="87" y="0"/>
                      <a:pt x="60" y="0"/>
                    </a:cubicBezTo>
                    <a:cubicBezTo>
                      <a:pt x="33" y="0"/>
                      <a:pt x="12" y="22"/>
                      <a:pt x="10" y="51"/>
                    </a:cubicBezTo>
                    <a:cubicBezTo>
                      <a:pt x="3" y="53"/>
                      <a:pt x="0" y="63"/>
                      <a:pt x="3" y="72"/>
                    </a:cubicBezTo>
                    <a:cubicBezTo>
                      <a:pt x="5" y="81"/>
                      <a:pt x="11" y="87"/>
                      <a:pt x="17" y="8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269"/>
              <p:cNvSpPr/>
              <p:nvPr/>
            </p:nvSpPr>
            <p:spPr bwMode="auto">
              <a:xfrm>
                <a:off x="6150115" y="3184733"/>
                <a:ext cx="128201" cy="479683"/>
              </a:xfrm>
              <a:custGeom>
                <a:avLst/>
                <a:gdLst>
                  <a:gd name="T0" fmla="*/ 41 w 190"/>
                  <a:gd name="T1" fmla="*/ 156 h 711"/>
                  <a:gd name="T2" fmla="*/ 41 w 190"/>
                  <a:gd name="T3" fmla="*/ 711 h 711"/>
                  <a:gd name="T4" fmla="*/ 150 w 190"/>
                  <a:gd name="T5" fmla="*/ 711 h 711"/>
                  <a:gd name="T6" fmla="*/ 150 w 190"/>
                  <a:gd name="T7" fmla="*/ 156 h 711"/>
                  <a:gd name="T8" fmla="*/ 189 w 190"/>
                  <a:gd name="T9" fmla="*/ 144 h 711"/>
                  <a:gd name="T10" fmla="*/ 190 w 190"/>
                  <a:gd name="T11" fmla="*/ 144 h 711"/>
                  <a:gd name="T12" fmla="*/ 189 w 190"/>
                  <a:gd name="T13" fmla="*/ 45 h 711"/>
                  <a:gd name="T14" fmla="*/ 147 w 190"/>
                  <a:gd name="T15" fmla="*/ 0 h 711"/>
                  <a:gd name="T16" fmla="*/ 106 w 190"/>
                  <a:gd name="T17" fmla="*/ 68 h 711"/>
                  <a:gd name="T18" fmla="*/ 101 w 190"/>
                  <a:gd name="T19" fmla="*/ 37 h 711"/>
                  <a:gd name="T20" fmla="*/ 107 w 190"/>
                  <a:gd name="T21" fmla="*/ 27 h 711"/>
                  <a:gd name="T22" fmla="*/ 95 w 190"/>
                  <a:gd name="T23" fmla="*/ 16 h 711"/>
                  <a:gd name="T24" fmla="*/ 83 w 190"/>
                  <a:gd name="T25" fmla="*/ 27 h 711"/>
                  <a:gd name="T26" fmla="*/ 89 w 190"/>
                  <a:gd name="T27" fmla="*/ 37 h 711"/>
                  <a:gd name="T28" fmla="*/ 84 w 190"/>
                  <a:gd name="T29" fmla="*/ 68 h 711"/>
                  <a:gd name="T30" fmla="*/ 44 w 190"/>
                  <a:gd name="T31" fmla="*/ 0 h 711"/>
                  <a:gd name="T32" fmla="*/ 1 w 190"/>
                  <a:gd name="T33" fmla="*/ 45 h 711"/>
                  <a:gd name="T34" fmla="*/ 0 w 190"/>
                  <a:gd name="T35" fmla="*/ 45 h 711"/>
                  <a:gd name="T36" fmla="*/ 0 w 190"/>
                  <a:gd name="T37" fmla="*/ 144 h 711"/>
                  <a:gd name="T38" fmla="*/ 1 w 190"/>
                  <a:gd name="T39" fmla="*/ 144 h 711"/>
                  <a:gd name="T40" fmla="*/ 41 w 190"/>
                  <a:gd name="T41" fmla="*/ 156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0" h="711">
                    <a:moveTo>
                      <a:pt x="41" y="156"/>
                    </a:moveTo>
                    <a:cubicBezTo>
                      <a:pt x="41" y="711"/>
                      <a:pt x="41" y="711"/>
                      <a:pt x="41" y="711"/>
                    </a:cubicBezTo>
                    <a:cubicBezTo>
                      <a:pt x="150" y="711"/>
                      <a:pt x="150" y="711"/>
                      <a:pt x="150" y="711"/>
                    </a:cubicBezTo>
                    <a:cubicBezTo>
                      <a:pt x="150" y="156"/>
                      <a:pt x="150" y="156"/>
                      <a:pt x="150" y="156"/>
                    </a:cubicBezTo>
                    <a:cubicBezTo>
                      <a:pt x="172" y="153"/>
                      <a:pt x="187" y="149"/>
                      <a:pt x="189" y="144"/>
                    </a:cubicBezTo>
                    <a:cubicBezTo>
                      <a:pt x="190" y="144"/>
                      <a:pt x="190" y="144"/>
                      <a:pt x="190" y="144"/>
                    </a:cubicBezTo>
                    <a:cubicBezTo>
                      <a:pt x="189" y="45"/>
                      <a:pt x="189" y="45"/>
                      <a:pt x="189" y="45"/>
                    </a:cubicBezTo>
                    <a:cubicBezTo>
                      <a:pt x="186" y="26"/>
                      <a:pt x="170" y="10"/>
                      <a:pt x="147" y="0"/>
                    </a:cubicBezTo>
                    <a:cubicBezTo>
                      <a:pt x="106" y="68"/>
                      <a:pt x="106" y="68"/>
                      <a:pt x="106" y="68"/>
                    </a:cubicBezTo>
                    <a:cubicBezTo>
                      <a:pt x="101" y="37"/>
                      <a:pt x="101" y="37"/>
                      <a:pt x="101" y="37"/>
                    </a:cubicBezTo>
                    <a:cubicBezTo>
                      <a:pt x="104" y="35"/>
                      <a:pt x="107" y="32"/>
                      <a:pt x="107" y="27"/>
                    </a:cubicBezTo>
                    <a:cubicBezTo>
                      <a:pt x="107" y="21"/>
                      <a:pt x="101" y="16"/>
                      <a:pt x="95" y="16"/>
                    </a:cubicBezTo>
                    <a:cubicBezTo>
                      <a:pt x="89" y="16"/>
                      <a:pt x="83" y="21"/>
                      <a:pt x="83" y="27"/>
                    </a:cubicBezTo>
                    <a:cubicBezTo>
                      <a:pt x="83" y="32"/>
                      <a:pt x="86" y="35"/>
                      <a:pt x="89" y="37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21" y="10"/>
                      <a:pt x="5" y="26"/>
                      <a:pt x="1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4" y="149"/>
                      <a:pt x="19" y="153"/>
                      <a:pt x="41" y="15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270"/>
              <p:cNvSpPr/>
              <p:nvPr/>
            </p:nvSpPr>
            <p:spPr bwMode="auto">
              <a:xfrm>
                <a:off x="6051037" y="3188159"/>
                <a:ext cx="80804" cy="89084"/>
              </a:xfrm>
              <a:custGeom>
                <a:avLst/>
                <a:gdLst>
                  <a:gd name="T0" fmla="*/ 16 w 120"/>
                  <a:gd name="T1" fmla="*/ 87 h 132"/>
                  <a:gd name="T2" fmla="*/ 61 w 120"/>
                  <a:gd name="T3" fmla="*/ 132 h 132"/>
                  <a:gd name="T4" fmla="*/ 104 w 120"/>
                  <a:gd name="T5" fmla="*/ 87 h 132"/>
                  <a:gd name="T6" fmla="*/ 117 w 120"/>
                  <a:gd name="T7" fmla="*/ 73 h 132"/>
                  <a:gd name="T8" fmla="*/ 110 w 120"/>
                  <a:gd name="T9" fmla="*/ 51 h 132"/>
                  <a:gd name="T10" fmla="*/ 60 w 120"/>
                  <a:gd name="T11" fmla="*/ 0 h 132"/>
                  <a:gd name="T12" fmla="*/ 10 w 120"/>
                  <a:gd name="T13" fmla="*/ 51 h 132"/>
                  <a:gd name="T14" fmla="*/ 3 w 120"/>
                  <a:gd name="T15" fmla="*/ 73 h 132"/>
                  <a:gd name="T16" fmla="*/ 16 w 120"/>
                  <a:gd name="T17" fmla="*/ 8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0" h="132">
                    <a:moveTo>
                      <a:pt x="16" y="87"/>
                    </a:moveTo>
                    <a:cubicBezTo>
                      <a:pt x="26" y="110"/>
                      <a:pt x="42" y="132"/>
                      <a:pt x="61" y="132"/>
                    </a:cubicBezTo>
                    <a:cubicBezTo>
                      <a:pt x="80" y="132"/>
                      <a:pt x="96" y="110"/>
                      <a:pt x="104" y="87"/>
                    </a:cubicBezTo>
                    <a:cubicBezTo>
                      <a:pt x="110" y="87"/>
                      <a:pt x="115" y="81"/>
                      <a:pt x="117" y="73"/>
                    </a:cubicBezTo>
                    <a:cubicBezTo>
                      <a:pt x="120" y="63"/>
                      <a:pt x="117" y="53"/>
                      <a:pt x="110" y="51"/>
                    </a:cubicBezTo>
                    <a:cubicBezTo>
                      <a:pt x="109" y="23"/>
                      <a:pt x="87" y="0"/>
                      <a:pt x="60" y="0"/>
                    </a:cubicBezTo>
                    <a:cubicBezTo>
                      <a:pt x="33" y="0"/>
                      <a:pt x="11" y="23"/>
                      <a:pt x="10" y="51"/>
                    </a:cubicBezTo>
                    <a:cubicBezTo>
                      <a:pt x="3" y="53"/>
                      <a:pt x="0" y="63"/>
                      <a:pt x="3" y="73"/>
                    </a:cubicBezTo>
                    <a:cubicBezTo>
                      <a:pt x="5" y="81"/>
                      <a:pt x="11" y="87"/>
                      <a:pt x="16" y="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271"/>
              <p:cNvSpPr/>
              <p:nvPr/>
            </p:nvSpPr>
            <p:spPr bwMode="auto">
              <a:xfrm>
                <a:off x="6027338" y="3273246"/>
                <a:ext cx="128201" cy="391170"/>
              </a:xfrm>
              <a:custGeom>
                <a:avLst/>
                <a:gdLst>
                  <a:gd name="T0" fmla="*/ 49 w 190"/>
                  <a:gd name="T1" fmla="*/ 157 h 580"/>
                  <a:gd name="T2" fmla="*/ 39 w 190"/>
                  <a:gd name="T3" fmla="*/ 157 h 580"/>
                  <a:gd name="T4" fmla="*/ 39 w 190"/>
                  <a:gd name="T5" fmla="*/ 580 h 580"/>
                  <a:gd name="T6" fmla="*/ 148 w 190"/>
                  <a:gd name="T7" fmla="*/ 580 h 580"/>
                  <a:gd name="T8" fmla="*/ 148 w 190"/>
                  <a:gd name="T9" fmla="*/ 157 h 580"/>
                  <a:gd name="T10" fmla="*/ 141 w 190"/>
                  <a:gd name="T11" fmla="*/ 157 h 580"/>
                  <a:gd name="T12" fmla="*/ 189 w 190"/>
                  <a:gd name="T13" fmla="*/ 145 h 580"/>
                  <a:gd name="T14" fmla="*/ 190 w 190"/>
                  <a:gd name="T15" fmla="*/ 145 h 580"/>
                  <a:gd name="T16" fmla="*/ 189 w 190"/>
                  <a:gd name="T17" fmla="*/ 45 h 580"/>
                  <a:gd name="T18" fmla="*/ 146 w 190"/>
                  <a:gd name="T19" fmla="*/ 0 h 580"/>
                  <a:gd name="T20" fmla="*/ 106 w 190"/>
                  <a:gd name="T21" fmla="*/ 68 h 580"/>
                  <a:gd name="T22" fmla="*/ 101 w 190"/>
                  <a:gd name="T23" fmla="*/ 38 h 580"/>
                  <a:gd name="T24" fmla="*/ 106 w 190"/>
                  <a:gd name="T25" fmla="*/ 28 h 580"/>
                  <a:gd name="T26" fmla="*/ 95 w 190"/>
                  <a:gd name="T27" fmla="*/ 16 h 580"/>
                  <a:gd name="T28" fmla="*/ 83 w 190"/>
                  <a:gd name="T29" fmla="*/ 28 h 580"/>
                  <a:gd name="T30" fmla="*/ 89 w 190"/>
                  <a:gd name="T31" fmla="*/ 38 h 580"/>
                  <a:gd name="T32" fmla="*/ 84 w 190"/>
                  <a:gd name="T33" fmla="*/ 68 h 580"/>
                  <a:gd name="T34" fmla="*/ 43 w 190"/>
                  <a:gd name="T35" fmla="*/ 0 h 580"/>
                  <a:gd name="T36" fmla="*/ 1 w 190"/>
                  <a:gd name="T37" fmla="*/ 45 h 580"/>
                  <a:gd name="T38" fmla="*/ 0 w 190"/>
                  <a:gd name="T39" fmla="*/ 45 h 580"/>
                  <a:gd name="T40" fmla="*/ 0 w 190"/>
                  <a:gd name="T41" fmla="*/ 145 h 580"/>
                  <a:gd name="T42" fmla="*/ 1 w 190"/>
                  <a:gd name="T43" fmla="*/ 145 h 580"/>
                  <a:gd name="T44" fmla="*/ 49 w 190"/>
                  <a:gd name="T45" fmla="*/ 157 h 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0" h="580">
                    <a:moveTo>
                      <a:pt x="49" y="157"/>
                    </a:moveTo>
                    <a:cubicBezTo>
                      <a:pt x="39" y="157"/>
                      <a:pt x="39" y="157"/>
                      <a:pt x="39" y="157"/>
                    </a:cubicBezTo>
                    <a:cubicBezTo>
                      <a:pt x="39" y="580"/>
                      <a:pt x="39" y="580"/>
                      <a:pt x="39" y="580"/>
                    </a:cubicBezTo>
                    <a:cubicBezTo>
                      <a:pt x="148" y="580"/>
                      <a:pt x="148" y="580"/>
                      <a:pt x="148" y="580"/>
                    </a:cubicBezTo>
                    <a:cubicBezTo>
                      <a:pt x="148" y="157"/>
                      <a:pt x="148" y="157"/>
                      <a:pt x="148" y="157"/>
                    </a:cubicBezTo>
                    <a:cubicBezTo>
                      <a:pt x="141" y="157"/>
                      <a:pt x="141" y="157"/>
                      <a:pt x="141" y="157"/>
                    </a:cubicBezTo>
                    <a:cubicBezTo>
                      <a:pt x="168" y="155"/>
                      <a:pt x="186" y="150"/>
                      <a:pt x="189" y="145"/>
                    </a:cubicBezTo>
                    <a:cubicBezTo>
                      <a:pt x="190" y="145"/>
                      <a:pt x="190" y="145"/>
                      <a:pt x="190" y="145"/>
                    </a:cubicBezTo>
                    <a:cubicBezTo>
                      <a:pt x="189" y="45"/>
                      <a:pt x="189" y="45"/>
                      <a:pt x="189" y="45"/>
                    </a:cubicBezTo>
                    <a:cubicBezTo>
                      <a:pt x="185" y="26"/>
                      <a:pt x="169" y="10"/>
                      <a:pt x="146" y="0"/>
                    </a:cubicBezTo>
                    <a:cubicBezTo>
                      <a:pt x="106" y="68"/>
                      <a:pt x="106" y="68"/>
                      <a:pt x="106" y="68"/>
                    </a:cubicBezTo>
                    <a:cubicBezTo>
                      <a:pt x="101" y="38"/>
                      <a:pt x="101" y="38"/>
                      <a:pt x="101" y="38"/>
                    </a:cubicBezTo>
                    <a:cubicBezTo>
                      <a:pt x="104" y="36"/>
                      <a:pt x="106" y="32"/>
                      <a:pt x="106" y="28"/>
                    </a:cubicBezTo>
                    <a:cubicBezTo>
                      <a:pt x="106" y="21"/>
                      <a:pt x="101" y="16"/>
                      <a:pt x="95" y="16"/>
                    </a:cubicBezTo>
                    <a:cubicBezTo>
                      <a:pt x="88" y="16"/>
                      <a:pt x="83" y="21"/>
                      <a:pt x="83" y="28"/>
                    </a:cubicBezTo>
                    <a:cubicBezTo>
                      <a:pt x="83" y="32"/>
                      <a:pt x="85" y="36"/>
                      <a:pt x="89" y="3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20" y="10"/>
                      <a:pt x="4" y="26"/>
                      <a:pt x="1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1" y="145"/>
                      <a:pt x="1" y="145"/>
                      <a:pt x="1" y="145"/>
                    </a:cubicBezTo>
                    <a:cubicBezTo>
                      <a:pt x="4" y="150"/>
                      <a:pt x="22" y="155"/>
                      <a:pt x="49" y="1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272"/>
              <p:cNvSpPr/>
              <p:nvPr/>
            </p:nvSpPr>
            <p:spPr bwMode="auto">
              <a:xfrm>
                <a:off x="5913414" y="3249548"/>
                <a:ext cx="80804" cy="89084"/>
              </a:xfrm>
              <a:custGeom>
                <a:avLst/>
                <a:gdLst>
                  <a:gd name="T0" fmla="*/ 17 w 120"/>
                  <a:gd name="T1" fmla="*/ 87 h 132"/>
                  <a:gd name="T2" fmla="*/ 62 w 120"/>
                  <a:gd name="T3" fmla="*/ 132 h 132"/>
                  <a:gd name="T4" fmla="*/ 105 w 120"/>
                  <a:gd name="T5" fmla="*/ 87 h 132"/>
                  <a:gd name="T6" fmla="*/ 118 w 120"/>
                  <a:gd name="T7" fmla="*/ 73 h 132"/>
                  <a:gd name="T8" fmla="*/ 111 w 120"/>
                  <a:gd name="T9" fmla="*/ 51 h 132"/>
                  <a:gd name="T10" fmla="*/ 60 w 120"/>
                  <a:gd name="T11" fmla="*/ 0 h 132"/>
                  <a:gd name="T12" fmla="*/ 10 w 120"/>
                  <a:gd name="T13" fmla="*/ 51 h 132"/>
                  <a:gd name="T14" fmla="*/ 3 w 120"/>
                  <a:gd name="T15" fmla="*/ 73 h 132"/>
                  <a:gd name="T16" fmla="*/ 17 w 120"/>
                  <a:gd name="T17" fmla="*/ 8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0" h="132">
                    <a:moveTo>
                      <a:pt x="17" y="87"/>
                    </a:moveTo>
                    <a:cubicBezTo>
                      <a:pt x="26" y="110"/>
                      <a:pt x="43" y="132"/>
                      <a:pt x="62" y="132"/>
                    </a:cubicBezTo>
                    <a:cubicBezTo>
                      <a:pt x="80" y="132"/>
                      <a:pt x="96" y="110"/>
                      <a:pt x="105" y="87"/>
                    </a:cubicBezTo>
                    <a:cubicBezTo>
                      <a:pt x="110" y="87"/>
                      <a:pt x="116" y="81"/>
                      <a:pt x="118" y="73"/>
                    </a:cubicBezTo>
                    <a:cubicBezTo>
                      <a:pt x="120" y="63"/>
                      <a:pt x="117" y="53"/>
                      <a:pt x="111" y="51"/>
                    </a:cubicBezTo>
                    <a:cubicBezTo>
                      <a:pt x="109" y="23"/>
                      <a:pt x="87" y="0"/>
                      <a:pt x="60" y="0"/>
                    </a:cubicBezTo>
                    <a:cubicBezTo>
                      <a:pt x="34" y="0"/>
                      <a:pt x="12" y="23"/>
                      <a:pt x="10" y="51"/>
                    </a:cubicBezTo>
                    <a:cubicBezTo>
                      <a:pt x="4" y="53"/>
                      <a:pt x="0" y="63"/>
                      <a:pt x="3" y="73"/>
                    </a:cubicBezTo>
                    <a:cubicBezTo>
                      <a:pt x="5" y="81"/>
                      <a:pt x="11" y="87"/>
                      <a:pt x="17" y="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273"/>
              <p:cNvSpPr/>
              <p:nvPr/>
            </p:nvSpPr>
            <p:spPr bwMode="auto">
              <a:xfrm>
                <a:off x="5890572" y="3334634"/>
                <a:ext cx="127345" cy="329782"/>
              </a:xfrm>
              <a:custGeom>
                <a:avLst/>
                <a:gdLst>
                  <a:gd name="T0" fmla="*/ 46 w 189"/>
                  <a:gd name="T1" fmla="*/ 157 h 489"/>
                  <a:gd name="T2" fmla="*/ 46 w 189"/>
                  <a:gd name="T3" fmla="*/ 489 h 489"/>
                  <a:gd name="T4" fmla="*/ 154 w 189"/>
                  <a:gd name="T5" fmla="*/ 489 h 489"/>
                  <a:gd name="T6" fmla="*/ 154 w 189"/>
                  <a:gd name="T7" fmla="*/ 156 h 489"/>
                  <a:gd name="T8" fmla="*/ 189 w 189"/>
                  <a:gd name="T9" fmla="*/ 145 h 489"/>
                  <a:gd name="T10" fmla="*/ 189 w 189"/>
                  <a:gd name="T11" fmla="*/ 145 h 489"/>
                  <a:gd name="T12" fmla="*/ 188 w 189"/>
                  <a:gd name="T13" fmla="*/ 45 h 489"/>
                  <a:gd name="T14" fmla="*/ 146 w 189"/>
                  <a:gd name="T15" fmla="*/ 0 h 489"/>
                  <a:gd name="T16" fmla="*/ 105 w 189"/>
                  <a:gd name="T17" fmla="*/ 68 h 489"/>
                  <a:gd name="T18" fmla="*/ 100 w 189"/>
                  <a:gd name="T19" fmla="*/ 38 h 489"/>
                  <a:gd name="T20" fmla="*/ 106 w 189"/>
                  <a:gd name="T21" fmla="*/ 28 h 489"/>
                  <a:gd name="T22" fmla="*/ 94 w 189"/>
                  <a:gd name="T23" fmla="*/ 16 h 489"/>
                  <a:gd name="T24" fmla="*/ 82 w 189"/>
                  <a:gd name="T25" fmla="*/ 28 h 489"/>
                  <a:gd name="T26" fmla="*/ 88 w 189"/>
                  <a:gd name="T27" fmla="*/ 38 h 489"/>
                  <a:gd name="T28" fmla="*/ 83 w 189"/>
                  <a:gd name="T29" fmla="*/ 68 h 489"/>
                  <a:gd name="T30" fmla="*/ 43 w 189"/>
                  <a:gd name="T31" fmla="*/ 0 h 489"/>
                  <a:gd name="T32" fmla="*/ 0 w 189"/>
                  <a:gd name="T33" fmla="*/ 45 h 489"/>
                  <a:gd name="T34" fmla="*/ 0 w 189"/>
                  <a:gd name="T35" fmla="*/ 45 h 489"/>
                  <a:gd name="T36" fmla="*/ 0 w 189"/>
                  <a:gd name="T37" fmla="*/ 145 h 489"/>
                  <a:gd name="T38" fmla="*/ 0 w 189"/>
                  <a:gd name="T39" fmla="*/ 145 h 489"/>
                  <a:gd name="T40" fmla="*/ 46 w 189"/>
                  <a:gd name="T41" fmla="*/ 157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9" h="489">
                    <a:moveTo>
                      <a:pt x="46" y="157"/>
                    </a:moveTo>
                    <a:cubicBezTo>
                      <a:pt x="46" y="489"/>
                      <a:pt x="46" y="489"/>
                      <a:pt x="46" y="489"/>
                    </a:cubicBezTo>
                    <a:cubicBezTo>
                      <a:pt x="154" y="489"/>
                      <a:pt x="154" y="489"/>
                      <a:pt x="154" y="489"/>
                    </a:cubicBezTo>
                    <a:cubicBezTo>
                      <a:pt x="154" y="156"/>
                      <a:pt x="154" y="156"/>
                      <a:pt x="154" y="156"/>
                    </a:cubicBezTo>
                    <a:cubicBezTo>
                      <a:pt x="173" y="153"/>
                      <a:pt x="186" y="149"/>
                      <a:pt x="189" y="145"/>
                    </a:cubicBezTo>
                    <a:cubicBezTo>
                      <a:pt x="189" y="145"/>
                      <a:pt x="189" y="145"/>
                      <a:pt x="189" y="145"/>
                    </a:cubicBezTo>
                    <a:cubicBezTo>
                      <a:pt x="188" y="45"/>
                      <a:pt x="188" y="45"/>
                      <a:pt x="188" y="45"/>
                    </a:cubicBezTo>
                    <a:cubicBezTo>
                      <a:pt x="185" y="26"/>
                      <a:pt x="169" y="10"/>
                      <a:pt x="146" y="0"/>
                    </a:cubicBezTo>
                    <a:cubicBezTo>
                      <a:pt x="105" y="68"/>
                      <a:pt x="105" y="68"/>
                      <a:pt x="105" y="68"/>
                    </a:cubicBezTo>
                    <a:cubicBezTo>
                      <a:pt x="100" y="38"/>
                      <a:pt x="100" y="38"/>
                      <a:pt x="100" y="38"/>
                    </a:cubicBezTo>
                    <a:cubicBezTo>
                      <a:pt x="104" y="36"/>
                      <a:pt x="106" y="32"/>
                      <a:pt x="106" y="28"/>
                    </a:cubicBezTo>
                    <a:cubicBezTo>
                      <a:pt x="106" y="21"/>
                      <a:pt x="101" y="16"/>
                      <a:pt x="94" y="16"/>
                    </a:cubicBezTo>
                    <a:cubicBezTo>
                      <a:pt x="88" y="16"/>
                      <a:pt x="82" y="21"/>
                      <a:pt x="82" y="28"/>
                    </a:cubicBezTo>
                    <a:cubicBezTo>
                      <a:pt x="82" y="32"/>
                      <a:pt x="85" y="36"/>
                      <a:pt x="88" y="38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20" y="10"/>
                      <a:pt x="4" y="26"/>
                      <a:pt x="0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3" y="150"/>
                      <a:pt x="21" y="154"/>
                      <a:pt x="46" y="1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274"/>
              <p:cNvSpPr/>
              <p:nvPr/>
            </p:nvSpPr>
            <p:spPr bwMode="auto">
              <a:xfrm>
                <a:off x="5786640" y="3363472"/>
                <a:ext cx="80804" cy="89084"/>
              </a:xfrm>
              <a:custGeom>
                <a:avLst/>
                <a:gdLst>
                  <a:gd name="T0" fmla="*/ 17 w 120"/>
                  <a:gd name="T1" fmla="*/ 88 h 132"/>
                  <a:gd name="T2" fmla="*/ 62 w 120"/>
                  <a:gd name="T3" fmla="*/ 132 h 132"/>
                  <a:gd name="T4" fmla="*/ 104 w 120"/>
                  <a:gd name="T5" fmla="*/ 88 h 132"/>
                  <a:gd name="T6" fmla="*/ 118 w 120"/>
                  <a:gd name="T7" fmla="*/ 73 h 132"/>
                  <a:gd name="T8" fmla="*/ 111 w 120"/>
                  <a:gd name="T9" fmla="*/ 51 h 132"/>
                  <a:gd name="T10" fmla="*/ 60 w 120"/>
                  <a:gd name="T11" fmla="*/ 0 h 132"/>
                  <a:gd name="T12" fmla="*/ 10 w 120"/>
                  <a:gd name="T13" fmla="*/ 51 h 132"/>
                  <a:gd name="T14" fmla="*/ 3 w 120"/>
                  <a:gd name="T15" fmla="*/ 73 h 132"/>
                  <a:gd name="T16" fmla="*/ 17 w 120"/>
                  <a:gd name="T17" fmla="*/ 8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0" h="132">
                    <a:moveTo>
                      <a:pt x="17" y="88"/>
                    </a:moveTo>
                    <a:cubicBezTo>
                      <a:pt x="26" y="111"/>
                      <a:pt x="43" y="132"/>
                      <a:pt x="62" y="132"/>
                    </a:cubicBezTo>
                    <a:cubicBezTo>
                      <a:pt x="80" y="132"/>
                      <a:pt x="96" y="111"/>
                      <a:pt x="104" y="88"/>
                    </a:cubicBezTo>
                    <a:cubicBezTo>
                      <a:pt x="110" y="87"/>
                      <a:pt x="116" y="81"/>
                      <a:pt x="118" y="73"/>
                    </a:cubicBezTo>
                    <a:cubicBezTo>
                      <a:pt x="120" y="63"/>
                      <a:pt x="117" y="54"/>
                      <a:pt x="111" y="51"/>
                    </a:cubicBezTo>
                    <a:cubicBezTo>
                      <a:pt x="109" y="23"/>
                      <a:pt x="87" y="0"/>
                      <a:pt x="60" y="0"/>
                    </a:cubicBezTo>
                    <a:cubicBezTo>
                      <a:pt x="33" y="0"/>
                      <a:pt x="12" y="23"/>
                      <a:pt x="10" y="51"/>
                    </a:cubicBezTo>
                    <a:cubicBezTo>
                      <a:pt x="4" y="54"/>
                      <a:pt x="0" y="63"/>
                      <a:pt x="3" y="73"/>
                    </a:cubicBezTo>
                    <a:cubicBezTo>
                      <a:pt x="5" y="82"/>
                      <a:pt x="11" y="87"/>
                      <a:pt x="17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275"/>
              <p:cNvSpPr/>
              <p:nvPr/>
            </p:nvSpPr>
            <p:spPr bwMode="auto">
              <a:xfrm>
                <a:off x="5763513" y="3448559"/>
                <a:ext cx="127630" cy="215858"/>
              </a:xfrm>
              <a:custGeom>
                <a:avLst/>
                <a:gdLst>
                  <a:gd name="T0" fmla="*/ 0 w 189"/>
                  <a:gd name="T1" fmla="*/ 45 h 320"/>
                  <a:gd name="T2" fmla="*/ 0 w 189"/>
                  <a:gd name="T3" fmla="*/ 145 h 320"/>
                  <a:gd name="T4" fmla="*/ 0 w 189"/>
                  <a:gd name="T5" fmla="*/ 145 h 320"/>
                  <a:gd name="T6" fmla="*/ 43 w 189"/>
                  <a:gd name="T7" fmla="*/ 157 h 320"/>
                  <a:gd name="T8" fmla="*/ 43 w 189"/>
                  <a:gd name="T9" fmla="*/ 320 h 320"/>
                  <a:gd name="T10" fmla="*/ 152 w 189"/>
                  <a:gd name="T11" fmla="*/ 320 h 320"/>
                  <a:gd name="T12" fmla="*/ 152 w 189"/>
                  <a:gd name="T13" fmla="*/ 156 h 320"/>
                  <a:gd name="T14" fmla="*/ 189 w 189"/>
                  <a:gd name="T15" fmla="*/ 145 h 320"/>
                  <a:gd name="T16" fmla="*/ 189 w 189"/>
                  <a:gd name="T17" fmla="*/ 145 h 320"/>
                  <a:gd name="T18" fmla="*/ 188 w 189"/>
                  <a:gd name="T19" fmla="*/ 45 h 320"/>
                  <a:gd name="T20" fmla="*/ 146 w 189"/>
                  <a:gd name="T21" fmla="*/ 0 h 320"/>
                  <a:gd name="T22" fmla="*/ 105 w 189"/>
                  <a:gd name="T23" fmla="*/ 69 h 320"/>
                  <a:gd name="T24" fmla="*/ 100 w 189"/>
                  <a:gd name="T25" fmla="*/ 38 h 320"/>
                  <a:gd name="T26" fmla="*/ 106 w 189"/>
                  <a:gd name="T27" fmla="*/ 28 h 320"/>
                  <a:gd name="T28" fmla="*/ 94 w 189"/>
                  <a:gd name="T29" fmla="*/ 16 h 320"/>
                  <a:gd name="T30" fmla="*/ 82 w 189"/>
                  <a:gd name="T31" fmla="*/ 28 h 320"/>
                  <a:gd name="T32" fmla="*/ 88 w 189"/>
                  <a:gd name="T33" fmla="*/ 38 h 320"/>
                  <a:gd name="T34" fmla="*/ 83 w 189"/>
                  <a:gd name="T35" fmla="*/ 68 h 320"/>
                  <a:gd name="T36" fmla="*/ 43 w 189"/>
                  <a:gd name="T37" fmla="*/ 0 h 320"/>
                  <a:gd name="T38" fmla="*/ 0 w 189"/>
                  <a:gd name="T39" fmla="*/ 45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9" h="320">
                    <a:moveTo>
                      <a:pt x="0" y="45"/>
                    </a:move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3" y="150"/>
                      <a:pt x="19" y="154"/>
                      <a:pt x="43" y="157"/>
                    </a:cubicBezTo>
                    <a:cubicBezTo>
                      <a:pt x="43" y="320"/>
                      <a:pt x="43" y="320"/>
                      <a:pt x="43" y="320"/>
                    </a:cubicBezTo>
                    <a:cubicBezTo>
                      <a:pt x="152" y="320"/>
                      <a:pt x="152" y="320"/>
                      <a:pt x="152" y="320"/>
                    </a:cubicBezTo>
                    <a:cubicBezTo>
                      <a:pt x="152" y="156"/>
                      <a:pt x="152" y="156"/>
                      <a:pt x="152" y="156"/>
                    </a:cubicBezTo>
                    <a:cubicBezTo>
                      <a:pt x="172" y="154"/>
                      <a:pt x="186" y="150"/>
                      <a:pt x="189" y="145"/>
                    </a:cubicBezTo>
                    <a:cubicBezTo>
                      <a:pt x="189" y="145"/>
                      <a:pt x="189" y="145"/>
                      <a:pt x="189" y="145"/>
                    </a:cubicBezTo>
                    <a:cubicBezTo>
                      <a:pt x="188" y="45"/>
                      <a:pt x="188" y="45"/>
                      <a:pt x="188" y="45"/>
                    </a:cubicBezTo>
                    <a:cubicBezTo>
                      <a:pt x="185" y="26"/>
                      <a:pt x="169" y="10"/>
                      <a:pt x="146" y="0"/>
                    </a:cubicBezTo>
                    <a:cubicBezTo>
                      <a:pt x="105" y="69"/>
                      <a:pt x="105" y="69"/>
                      <a:pt x="105" y="69"/>
                    </a:cubicBezTo>
                    <a:cubicBezTo>
                      <a:pt x="100" y="38"/>
                      <a:pt x="100" y="38"/>
                      <a:pt x="100" y="38"/>
                    </a:cubicBezTo>
                    <a:cubicBezTo>
                      <a:pt x="104" y="36"/>
                      <a:pt x="106" y="32"/>
                      <a:pt x="106" y="28"/>
                    </a:cubicBezTo>
                    <a:cubicBezTo>
                      <a:pt x="106" y="22"/>
                      <a:pt x="101" y="16"/>
                      <a:pt x="94" y="16"/>
                    </a:cubicBezTo>
                    <a:cubicBezTo>
                      <a:pt x="88" y="16"/>
                      <a:pt x="82" y="22"/>
                      <a:pt x="82" y="28"/>
                    </a:cubicBezTo>
                    <a:cubicBezTo>
                      <a:pt x="82" y="32"/>
                      <a:pt x="85" y="36"/>
                      <a:pt x="88" y="38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20" y="10"/>
                      <a:pt x="4" y="26"/>
                      <a:pt x="0" y="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276"/>
              <p:cNvSpPr/>
              <p:nvPr/>
            </p:nvSpPr>
            <p:spPr bwMode="auto">
              <a:xfrm>
                <a:off x="5700126" y="3151041"/>
                <a:ext cx="612739" cy="573621"/>
              </a:xfrm>
              <a:custGeom>
                <a:avLst/>
                <a:gdLst>
                  <a:gd name="T0" fmla="*/ 875 w 908"/>
                  <a:gd name="T1" fmla="*/ 762 h 850"/>
                  <a:gd name="T2" fmla="*/ 843 w 908"/>
                  <a:gd name="T3" fmla="*/ 787 h 850"/>
                  <a:gd name="T4" fmla="*/ 72 w 908"/>
                  <a:gd name="T5" fmla="*/ 787 h 850"/>
                  <a:gd name="T6" fmla="*/ 72 w 908"/>
                  <a:gd name="T7" fmla="*/ 64 h 850"/>
                  <a:gd name="T8" fmla="*/ 96 w 908"/>
                  <a:gd name="T9" fmla="*/ 33 h 850"/>
                  <a:gd name="T10" fmla="*/ 63 w 908"/>
                  <a:gd name="T11" fmla="*/ 0 h 850"/>
                  <a:gd name="T12" fmla="*/ 31 w 908"/>
                  <a:gd name="T13" fmla="*/ 33 h 850"/>
                  <a:gd name="T14" fmla="*/ 55 w 908"/>
                  <a:gd name="T15" fmla="*/ 64 h 850"/>
                  <a:gd name="T16" fmla="*/ 55 w 908"/>
                  <a:gd name="T17" fmla="*/ 787 h 850"/>
                  <a:gd name="T18" fmla="*/ 0 w 908"/>
                  <a:gd name="T19" fmla="*/ 787 h 850"/>
                  <a:gd name="T20" fmla="*/ 0 w 908"/>
                  <a:gd name="T21" fmla="*/ 804 h 850"/>
                  <a:gd name="T22" fmla="*/ 55 w 908"/>
                  <a:gd name="T23" fmla="*/ 804 h 850"/>
                  <a:gd name="T24" fmla="*/ 55 w 908"/>
                  <a:gd name="T25" fmla="*/ 850 h 850"/>
                  <a:gd name="T26" fmla="*/ 72 w 908"/>
                  <a:gd name="T27" fmla="*/ 850 h 850"/>
                  <a:gd name="T28" fmla="*/ 72 w 908"/>
                  <a:gd name="T29" fmla="*/ 804 h 850"/>
                  <a:gd name="T30" fmla="*/ 844 w 908"/>
                  <a:gd name="T31" fmla="*/ 804 h 850"/>
                  <a:gd name="T32" fmla="*/ 875 w 908"/>
                  <a:gd name="T33" fmla="*/ 827 h 850"/>
                  <a:gd name="T34" fmla="*/ 908 w 908"/>
                  <a:gd name="T35" fmla="*/ 794 h 850"/>
                  <a:gd name="T36" fmla="*/ 875 w 908"/>
                  <a:gd name="T37" fmla="*/ 76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08" h="850">
                    <a:moveTo>
                      <a:pt x="875" y="762"/>
                    </a:moveTo>
                    <a:cubicBezTo>
                      <a:pt x="860" y="762"/>
                      <a:pt x="847" y="773"/>
                      <a:pt x="843" y="787"/>
                    </a:cubicBezTo>
                    <a:cubicBezTo>
                      <a:pt x="72" y="787"/>
                      <a:pt x="72" y="787"/>
                      <a:pt x="72" y="787"/>
                    </a:cubicBezTo>
                    <a:cubicBezTo>
                      <a:pt x="72" y="64"/>
                      <a:pt x="72" y="64"/>
                      <a:pt x="72" y="64"/>
                    </a:cubicBezTo>
                    <a:cubicBezTo>
                      <a:pt x="86" y="60"/>
                      <a:pt x="96" y="48"/>
                      <a:pt x="96" y="33"/>
                    </a:cubicBezTo>
                    <a:cubicBezTo>
                      <a:pt x="96" y="15"/>
                      <a:pt x="81" y="0"/>
                      <a:pt x="63" y="0"/>
                    </a:cubicBezTo>
                    <a:cubicBezTo>
                      <a:pt x="45" y="0"/>
                      <a:pt x="31" y="15"/>
                      <a:pt x="31" y="33"/>
                    </a:cubicBezTo>
                    <a:cubicBezTo>
                      <a:pt x="31" y="48"/>
                      <a:pt x="41" y="60"/>
                      <a:pt x="55" y="64"/>
                    </a:cubicBezTo>
                    <a:cubicBezTo>
                      <a:pt x="55" y="787"/>
                      <a:pt x="55" y="787"/>
                      <a:pt x="55" y="787"/>
                    </a:cubicBezTo>
                    <a:cubicBezTo>
                      <a:pt x="0" y="787"/>
                      <a:pt x="0" y="787"/>
                      <a:pt x="0" y="787"/>
                    </a:cubicBezTo>
                    <a:cubicBezTo>
                      <a:pt x="0" y="804"/>
                      <a:pt x="0" y="804"/>
                      <a:pt x="0" y="804"/>
                    </a:cubicBezTo>
                    <a:cubicBezTo>
                      <a:pt x="55" y="804"/>
                      <a:pt x="55" y="804"/>
                      <a:pt x="55" y="804"/>
                    </a:cubicBezTo>
                    <a:cubicBezTo>
                      <a:pt x="55" y="850"/>
                      <a:pt x="55" y="850"/>
                      <a:pt x="55" y="850"/>
                    </a:cubicBezTo>
                    <a:cubicBezTo>
                      <a:pt x="72" y="850"/>
                      <a:pt x="72" y="850"/>
                      <a:pt x="72" y="850"/>
                    </a:cubicBezTo>
                    <a:cubicBezTo>
                      <a:pt x="72" y="804"/>
                      <a:pt x="72" y="804"/>
                      <a:pt x="72" y="804"/>
                    </a:cubicBezTo>
                    <a:cubicBezTo>
                      <a:pt x="844" y="804"/>
                      <a:pt x="844" y="804"/>
                      <a:pt x="844" y="804"/>
                    </a:cubicBezTo>
                    <a:cubicBezTo>
                      <a:pt x="848" y="817"/>
                      <a:pt x="861" y="827"/>
                      <a:pt x="875" y="827"/>
                    </a:cubicBezTo>
                    <a:cubicBezTo>
                      <a:pt x="893" y="827"/>
                      <a:pt x="908" y="812"/>
                      <a:pt x="908" y="794"/>
                    </a:cubicBezTo>
                    <a:cubicBezTo>
                      <a:pt x="908" y="776"/>
                      <a:pt x="893" y="762"/>
                      <a:pt x="875" y="7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4851714" y="4579034"/>
              <a:ext cx="498211" cy="470077"/>
              <a:chOff x="3098700" y="5569159"/>
              <a:chExt cx="642147" cy="605886"/>
            </a:xfrm>
            <a:solidFill>
              <a:schemeClr val="accent6"/>
            </a:solidFill>
          </p:grpSpPr>
          <p:sp>
            <p:nvSpPr>
              <p:cNvPr id="49" name="Freeform 349"/>
              <p:cNvSpPr/>
              <p:nvPr/>
            </p:nvSpPr>
            <p:spPr bwMode="auto">
              <a:xfrm>
                <a:off x="3119543" y="5569159"/>
                <a:ext cx="621304" cy="392027"/>
              </a:xfrm>
              <a:custGeom>
                <a:avLst/>
                <a:gdLst>
                  <a:gd name="T0" fmla="*/ 880 w 921"/>
                  <a:gd name="T1" fmla="*/ 447 h 581"/>
                  <a:gd name="T2" fmla="*/ 879 w 921"/>
                  <a:gd name="T3" fmla="*/ 427 h 581"/>
                  <a:gd name="T4" fmla="*/ 431 w 921"/>
                  <a:gd name="T5" fmla="*/ 0 h 581"/>
                  <a:gd name="T6" fmla="*/ 3 w 921"/>
                  <a:gd name="T7" fmla="*/ 317 h 581"/>
                  <a:gd name="T8" fmla="*/ 0 w 921"/>
                  <a:gd name="T9" fmla="*/ 326 h 581"/>
                  <a:gd name="T10" fmla="*/ 108 w 921"/>
                  <a:gd name="T11" fmla="*/ 326 h 581"/>
                  <a:gd name="T12" fmla="*/ 109 w 921"/>
                  <a:gd name="T13" fmla="*/ 322 h 581"/>
                  <a:gd name="T14" fmla="*/ 431 w 921"/>
                  <a:gd name="T15" fmla="*/ 102 h 581"/>
                  <a:gd name="T16" fmla="*/ 776 w 921"/>
                  <a:gd name="T17" fmla="*/ 424 h 581"/>
                  <a:gd name="T18" fmla="*/ 778 w 921"/>
                  <a:gd name="T19" fmla="*/ 447 h 581"/>
                  <a:gd name="T20" fmla="*/ 729 w 921"/>
                  <a:gd name="T21" fmla="*/ 447 h 581"/>
                  <a:gd name="T22" fmla="*/ 826 w 921"/>
                  <a:gd name="T23" fmla="*/ 581 h 581"/>
                  <a:gd name="T24" fmla="*/ 921 w 921"/>
                  <a:gd name="T25" fmla="*/ 447 h 581"/>
                  <a:gd name="T26" fmla="*/ 880 w 921"/>
                  <a:gd name="T27" fmla="*/ 44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1" h="581">
                    <a:moveTo>
                      <a:pt x="880" y="447"/>
                    </a:moveTo>
                    <a:cubicBezTo>
                      <a:pt x="879" y="427"/>
                      <a:pt x="879" y="427"/>
                      <a:pt x="879" y="427"/>
                    </a:cubicBezTo>
                    <a:cubicBezTo>
                      <a:pt x="867" y="187"/>
                      <a:pt x="670" y="0"/>
                      <a:pt x="431" y="0"/>
                    </a:cubicBezTo>
                    <a:cubicBezTo>
                      <a:pt x="236" y="0"/>
                      <a:pt x="60" y="130"/>
                      <a:pt x="3" y="317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108" y="326"/>
                      <a:pt x="108" y="326"/>
                      <a:pt x="108" y="326"/>
                    </a:cubicBezTo>
                    <a:cubicBezTo>
                      <a:pt x="109" y="322"/>
                      <a:pt x="109" y="322"/>
                      <a:pt x="109" y="322"/>
                    </a:cubicBezTo>
                    <a:cubicBezTo>
                      <a:pt x="162" y="188"/>
                      <a:pt x="288" y="102"/>
                      <a:pt x="431" y="102"/>
                    </a:cubicBezTo>
                    <a:cubicBezTo>
                      <a:pt x="612" y="102"/>
                      <a:pt x="763" y="244"/>
                      <a:pt x="776" y="424"/>
                    </a:cubicBezTo>
                    <a:cubicBezTo>
                      <a:pt x="778" y="447"/>
                      <a:pt x="778" y="447"/>
                      <a:pt x="778" y="447"/>
                    </a:cubicBezTo>
                    <a:cubicBezTo>
                      <a:pt x="729" y="447"/>
                      <a:pt x="729" y="447"/>
                      <a:pt x="729" y="447"/>
                    </a:cubicBezTo>
                    <a:cubicBezTo>
                      <a:pt x="826" y="581"/>
                      <a:pt x="826" y="581"/>
                      <a:pt x="826" y="581"/>
                    </a:cubicBezTo>
                    <a:cubicBezTo>
                      <a:pt x="921" y="447"/>
                      <a:pt x="921" y="447"/>
                      <a:pt x="921" y="447"/>
                    </a:cubicBezTo>
                    <a:lnTo>
                      <a:pt x="880" y="44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50"/>
              <p:cNvSpPr/>
              <p:nvPr/>
            </p:nvSpPr>
            <p:spPr bwMode="auto">
              <a:xfrm>
                <a:off x="3098700" y="5880953"/>
                <a:ext cx="565341" cy="294092"/>
              </a:xfrm>
              <a:custGeom>
                <a:avLst/>
                <a:gdLst>
                  <a:gd name="T0" fmla="*/ 704 w 838"/>
                  <a:gd name="T1" fmla="*/ 235 h 436"/>
                  <a:gd name="T2" fmla="*/ 462 w 838"/>
                  <a:gd name="T3" fmla="*/ 334 h 436"/>
                  <a:gd name="T4" fmla="*/ 166 w 838"/>
                  <a:gd name="T5" fmla="*/ 166 h 436"/>
                  <a:gd name="T6" fmla="*/ 147 w 838"/>
                  <a:gd name="T7" fmla="*/ 134 h 436"/>
                  <a:gd name="T8" fmla="*/ 192 w 838"/>
                  <a:gd name="T9" fmla="*/ 134 h 436"/>
                  <a:gd name="T10" fmla="*/ 95 w 838"/>
                  <a:gd name="T11" fmla="*/ 0 h 436"/>
                  <a:gd name="T12" fmla="*/ 0 w 838"/>
                  <a:gd name="T13" fmla="*/ 134 h 436"/>
                  <a:gd name="T14" fmla="*/ 38 w 838"/>
                  <a:gd name="T15" fmla="*/ 134 h 436"/>
                  <a:gd name="T16" fmla="*/ 43 w 838"/>
                  <a:gd name="T17" fmla="*/ 147 h 436"/>
                  <a:gd name="T18" fmla="*/ 462 w 838"/>
                  <a:gd name="T19" fmla="*/ 436 h 436"/>
                  <a:gd name="T20" fmla="*/ 830 w 838"/>
                  <a:gd name="T21" fmla="*/ 244 h 436"/>
                  <a:gd name="T22" fmla="*/ 838 w 838"/>
                  <a:gd name="T23" fmla="*/ 233 h 436"/>
                  <a:gd name="T24" fmla="*/ 706 w 838"/>
                  <a:gd name="T25" fmla="*/ 233 h 436"/>
                  <a:gd name="T26" fmla="*/ 704 w 838"/>
                  <a:gd name="T27" fmla="*/ 235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8" h="436">
                    <a:moveTo>
                      <a:pt x="704" y="235"/>
                    </a:moveTo>
                    <a:cubicBezTo>
                      <a:pt x="640" y="298"/>
                      <a:pt x="551" y="334"/>
                      <a:pt x="462" y="334"/>
                    </a:cubicBezTo>
                    <a:cubicBezTo>
                      <a:pt x="342" y="334"/>
                      <a:pt x="228" y="270"/>
                      <a:pt x="166" y="166"/>
                    </a:cubicBezTo>
                    <a:cubicBezTo>
                      <a:pt x="147" y="134"/>
                      <a:pt x="147" y="134"/>
                      <a:pt x="147" y="134"/>
                    </a:cubicBezTo>
                    <a:cubicBezTo>
                      <a:pt x="192" y="134"/>
                      <a:pt x="192" y="134"/>
                      <a:pt x="192" y="134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109" y="320"/>
                      <a:pt x="278" y="436"/>
                      <a:pt x="462" y="436"/>
                    </a:cubicBezTo>
                    <a:cubicBezTo>
                      <a:pt x="609" y="436"/>
                      <a:pt x="746" y="364"/>
                      <a:pt x="830" y="244"/>
                    </a:cubicBezTo>
                    <a:cubicBezTo>
                      <a:pt x="838" y="233"/>
                      <a:pt x="838" y="233"/>
                      <a:pt x="838" y="233"/>
                    </a:cubicBezTo>
                    <a:cubicBezTo>
                      <a:pt x="706" y="233"/>
                      <a:pt x="706" y="233"/>
                      <a:pt x="706" y="233"/>
                    </a:cubicBezTo>
                    <a:lnTo>
                      <a:pt x="704" y="23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51"/>
              <p:cNvSpPr>
                <a:spLocks noEditPoints="1"/>
              </p:cNvSpPr>
              <p:nvPr/>
            </p:nvSpPr>
            <p:spPr bwMode="auto">
              <a:xfrm>
                <a:off x="3217193" y="5689366"/>
                <a:ext cx="380606" cy="371184"/>
              </a:xfrm>
              <a:custGeom>
                <a:avLst/>
                <a:gdLst>
                  <a:gd name="T0" fmla="*/ 0 w 564"/>
                  <a:gd name="T1" fmla="*/ 227 h 550"/>
                  <a:gd name="T2" fmla="*/ 0 w 564"/>
                  <a:gd name="T3" fmla="*/ 327 h 550"/>
                  <a:gd name="T4" fmla="*/ 46 w 564"/>
                  <a:gd name="T5" fmla="*/ 327 h 550"/>
                  <a:gd name="T6" fmla="*/ 80 w 564"/>
                  <a:gd name="T7" fmla="*/ 407 h 550"/>
                  <a:gd name="T8" fmla="*/ 48 w 564"/>
                  <a:gd name="T9" fmla="*/ 439 h 550"/>
                  <a:gd name="T10" fmla="*/ 119 w 564"/>
                  <a:gd name="T11" fmla="*/ 510 h 550"/>
                  <a:gd name="T12" fmla="*/ 151 w 564"/>
                  <a:gd name="T13" fmla="*/ 478 h 550"/>
                  <a:gd name="T14" fmla="*/ 230 w 564"/>
                  <a:gd name="T15" fmla="*/ 511 h 550"/>
                  <a:gd name="T16" fmla="*/ 230 w 564"/>
                  <a:gd name="T17" fmla="*/ 550 h 550"/>
                  <a:gd name="T18" fmla="*/ 330 w 564"/>
                  <a:gd name="T19" fmla="*/ 550 h 550"/>
                  <a:gd name="T20" fmla="*/ 330 w 564"/>
                  <a:gd name="T21" fmla="*/ 512 h 550"/>
                  <a:gd name="T22" fmla="*/ 414 w 564"/>
                  <a:gd name="T23" fmla="*/ 478 h 550"/>
                  <a:gd name="T24" fmla="*/ 444 w 564"/>
                  <a:gd name="T25" fmla="*/ 509 h 550"/>
                  <a:gd name="T26" fmla="*/ 515 w 564"/>
                  <a:gd name="T27" fmla="*/ 438 h 550"/>
                  <a:gd name="T28" fmla="*/ 485 w 564"/>
                  <a:gd name="T29" fmla="*/ 408 h 550"/>
                  <a:gd name="T30" fmla="*/ 520 w 564"/>
                  <a:gd name="T31" fmla="*/ 327 h 550"/>
                  <a:gd name="T32" fmla="*/ 564 w 564"/>
                  <a:gd name="T33" fmla="*/ 327 h 550"/>
                  <a:gd name="T34" fmla="*/ 564 w 564"/>
                  <a:gd name="T35" fmla="*/ 227 h 550"/>
                  <a:gd name="T36" fmla="*/ 521 w 564"/>
                  <a:gd name="T37" fmla="*/ 227 h 550"/>
                  <a:gd name="T38" fmla="*/ 486 w 564"/>
                  <a:gd name="T39" fmla="*/ 143 h 550"/>
                  <a:gd name="T40" fmla="*/ 518 w 564"/>
                  <a:gd name="T41" fmla="*/ 111 h 550"/>
                  <a:gd name="T42" fmla="*/ 447 w 564"/>
                  <a:gd name="T43" fmla="*/ 40 h 550"/>
                  <a:gd name="T44" fmla="*/ 415 w 564"/>
                  <a:gd name="T45" fmla="*/ 72 h 550"/>
                  <a:gd name="T46" fmla="*/ 330 w 564"/>
                  <a:gd name="T47" fmla="*/ 38 h 550"/>
                  <a:gd name="T48" fmla="*/ 330 w 564"/>
                  <a:gd name="T49" fmla="*/ 0 h 550"/>
                  <a:gd name="T50" fmla="*/ 230 w 564"/>
                  <a:gd name="T51" fmla="*/ 0 h 550"/>
                  <a:gd name="T52" fmla="*/ 230 w 564"/>
                  <a:gd name="T53" fmla="*/ 39 h 550"/>
                  <a:gd name="T54" fmla="*/ 150 w 564"/>
                  <a:gd name="T55" fmla="*/ 73 h 550"/>
                  <a:gd name="T56" fmla="*/ 116 w 564"/>
                  <a:gd name="T57" fmla="*/ 39 h 550"/>
                  <a:gd name="T58" fmla="*/ 45 w 564"/>
                  <a:gd name="T59" fmla="*/ 110 h 550"/>
                  <a:gd name="T60" fmla="*/ 79 w 564"/>
                  <a:gd name="T61" fmla="*/ 144 h 550"/>
                  <a:gd name="T62" fmla="*/ 45 w 564"/>
                  <a:gd name="T63" fmla="*/ 227 h 550"/>
                  <a:gd name="T64" fmla="*/ 0 w 564"/>
                  <a:gd name="T65" fmla="*/ 227 h 550"/>
                  <a:gd name="T66" fmla="*/ 283 w 564"/>
                  <a:gd name="T67" fmla="*/ 104 h 550"/>
                  <a:gd name="T68" fmla="*/ 456 w 564"/>
                  <a:gd name="T69" fmla="*/ 275 h 550"/>
                  <a:gd name="T70" fmla="*/ 283 w 564"/>
                  <a:gd name="T71" fmla="*/ 446 h 550"/>
                  <a:gd name="T72" fmla="*/ 110 w 564"/>
                  <a:gd name="T73" fmla="*/ 275 h 550"/>
                  <a:gd name="T74" fmla="*/ 283 w 564"/>
                  <a:gd name="T75" fmla="*/ 104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4" h="550">
                    <a:moveTo>
                      <a:pt x="0" y="227"/>
                    </a:moveTo>
                    <a:cubicBezTo>
                      <a:pt x="0" y="327"/>
                      <a:pt x="0" y="327"/>
                      <a:pt x="0" y="327"/>
                    </a:cubicBezTo>
                    <a:cubicBezTo>
                      <a:pt x="46" y="327"/>
                      <a:pt x="46" y="327"/>
                      <a:pt x="46" y="327"/>
                    </a:cubicBezTo>
                    <a:cubicBezTo>
                      <a:pt x="52" y="356"/>
                      <a:pt x="64" y="383"/>
                      <a:pt x="80" y="407"/>
                    </a:cubicBezTo>
                    <a:cubicBezTo>
                      <a:pt x="48" y="439"/>
                      <a:pt x="48" y="439"/>
                      <a:pt x="48" y="439"/>
                    </a:cubicBezTo>
                    <a:cubicBezTo>
                      <a:pt x="119" y="510"/>
                      <a:pt x="119" y="510"/>
                      <a:pt x="119" y="510"/>
                    </a:cubicBezTo>
                    <a:cubicBezTo>
                      <a:pt x="151" y="478"/>
                      <a:pt x="151" y="478"/>
                      <a:pt x="151" y="478"/>
                    </a:cubicBezTo>
                    <a:cubicBezTo>
                      <a:pt x="175" y="493"/>
                      <a:pt x="202" y="504"/>
                      <a:pt x="230" y="511"/>
                    </a:cubicBezTo>
                    <a:cubicBezTo>
                      <a:pt x="230" y="550"/>
                      <a:pt x="230" y="550"/>
                      <a:pt x="230" y="550"/>
                    </a:cubicBezTo>
                    <a:cubicBezTo>
                      <a:pt x="330" y="550"/>
                      <a:pt x="330" y="550"/>
                      <a:pt x="330" y="550"/>
                    </a:cubicBezTo>
                    <a:cubicBezTo>
                      <a:pt x="330" y="512"/>
                      <a:pt x="330" y="512"/>
                      <a:pt x="330" y="512"/>
                    </a:cubicBezTo>
                    <a:cubicBezTo>
                      <a:pt x="360" y="506"/>
                      <a:pt x="389" y="494"/>
                      <a:pt x="414" y="478"/>
                    </a:cubicBezTo>
                    <a:cubicBezTo>
                      <a:pt x="444" y="509"/>
                      <a:pt x="444" y="509"/>
                      <a:pt x="444" y="509"/>
                    </a:cubicBezTo>
                    <a:cubicBezTo>
                      <a:pt x="515" y="438"/>
                      <a:pt x="515" y="438"/>
                      <a:pt x="515" y="438"/>
                    </a:cubicBezTo>
                    <a:cubicBezTo>
                      <a:pt x="485" y="408"/>
                      <a:pt x="485" y="408"/>
                      <a:pt x="485" y="408"/>
                    </a:cubicBezTo>
                    <a:cubicBezTo>
                      <a:pt x="502" y="384"/>
                      <a:pt x="514" y="356"/>
                      <a:pt x="520" y="327"/>
                    </a:cubicBezTo>
                    <a:cubicBezTo>
                      <a:pt x="564" y="327"/>
                      <a:pt x="564" y="327"/>
                      <a:pt x="564" y="327"/>
                    </a:cubicBezTo>
                    <a:cubicBezTo>
                      <a:pt x="564" y="227"/>
                      <a:pt x="564" y="227"/>
                      <a:pt x="564" y="227"/>
                    </a:cubicBezTo>
                    <a:cubicBezTo>
                      <a:pt x="521" y="227"/>
                      <a:pt x="521" y="227"/>
                      <a:pt x="521" y="227"/>
                    </a:cubicBezTo>
                    <a:cubicBezTo>
                      <a:pt x="515" y="196"/>
                      <a:pt x="503" y="168"/>
                      <a:pt x="486" y="143"/>
                    </a:cubicBezTo>
                    <a:cubicBezTo>
                      <a:pt x="518" y="111"/>
                      <a:pt x="518" y="111"/>
                      <a:pt x="518" y="111"/>
                    </a:cubicBezTo>
                    <a:cubicBezTo>
                      <a:pt x="447" y="40"/>
                      <a:pt x="447" y="40"/>
                      <a:pt x="447" y="40"/>
                    </a:cubicBezTo>
                    <a:cubicBezTo>
                      <a:pt x="415" y="72"/>
                      <a:pt x="415" y="72"/>
                      <a:pt x="415" y="72"/>
                    </a:cubicBezTo>
                    <a:cubicBezTo>
                      <a:pt x="389" y="56"/>
                      <a:pt x="361" y="44"/>
                      <a:pt x="330" y="38"/>
                    </a:cubicBezTo>
                    <a:cubicBezTo>
                      <a:pt x="330" y="0"/>
                      <a:pt x="330" y="0"/>
                      <a:pt x="330" y="0"/>
                    </a:cubicBezTo>
                    <a:cubicBezTo>
                      <a:pt x="230" y="0"/>
                      <a:pt x="230" y="0"/>
                      <a:pt x="230" y="0"/>
                    </a:cubicBezTo>
                    <a:cubicBezTo>
                      <a:pt x="230" y="39"/>
                      <a:pt x="230" y="39"/>
                      <a:pt x="230" y="39"/>
                    </a:cubicBezTo>
                    <a:cubicBezTo>
                      <a:pt x="201" y="46"/>
                      <a:pt x="174" y="57"/>
                      <a:pt x="150" y="73"/>
                    </a:cubicBezTo>
                    <a:cubicBezTo>
                      <a:pt x="116" y="39"/>
                      <a:pt x="116" y="39"/>
                      <a:pt x="116" y="39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63" y="169"/>
                      <a:pt x="51" y="197"/>
                      <a:pt x="45" y="227"/>
                    </a:cubicBezTo>
                    <a:lnTo>
                      <a:pt x="0" y="227"/>
                    </a:lnTo>
                    <a:close/>
                    <a:moveTo>
                      <a:pt x="283" y="104"/>
                    </a:moveTo>
                    <a:cubicBezTo>
                      <a:pt x="378" y="104"/>
                      <a:pt x="456" y="181"/>
                      <a:pt x="456" y="275"/>
                    </a:cubicBezTo>
                    <a:cubicBezTo>
                      <a:pt x="456" y="369"/>
                      <a:pt x="378" y="446"/>
                      <a:pt x="283" y="446"/>
                    </a:cubicBezTo>
                    <a:cubicBezTo>
                      <a:pt x="188" y="446"/>
                      <a:pt x="110" y="369"/>
                      <a:pt x="110" y="275"/>
                    </a:cubicBezTo>
                    <a:cubicBezTo>
                      <a:pt x="110" y="181"/>
                      <a:pt x="188" y="104"/>
                      <a:pt x="283" y="10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52"/>
              <p:cNvSpPr>
                <a:spLocks noEditPoints="1"/>
              </p:cNvSpPr>
              <p:nvPr/>
            </p:nvSpPr>
            <p:spPr bwMode="auto">
              <a:xfrm>
                <a:off x="3319126" y="5787872"/>
                <a:ext cx="176170" cy="174742"/>
              </a:xfrm>
              <a:custGeom>
                <a:avLst/>
                <a:gdLst>
                  <a:gd name="T0" fmla="*/ 131 w 261"/>
                  <a:gd name="T1" fmla="*/ 259 h 259"/>
                  <a:gd name="T2" fmla="*/ 261 w 261"/>
                  <a:gd name="T3" fmla="*/ 129 h 259"/>
                  <a:gd name="T4" fmla="*/ 131 w 261"/>
                  <a:gd name="T5" fmla="*/ 0 h 259"/>
                  <a:gd name="T6" fmla="*/ 0 w 261"/>
                  <a:gd name="T7" fmla="*/ 129 h 259"/>
                  <a:gd name="T8" fmla="*/ 131 w 261"/>
                  <a:gd name="T9" fmla="*/ 259 h 259"/>
                  <a:gd name="T10" fmla="*/ 131 w 261"/>
                  <a:gd name="T11" fmla="*/ 42 h 259"/>
                  <a:gd name="T12" fmla="*/ 219 w 261"/>
                  <a:gd name="T13" fmla="*/ 129 h 259"/>
                  <a:gd name="T14" fmla="*/ 131 w 261"/>
                  <a:gd name="T15" fmla="*/ 217 h 259"/>
                  <a:gd name="T16" fmla="*/ 42 w 261"/>
                  <a:gd name="T17" fmla="*/ 129 h 259"/>
                  <a:gd name="T18" fmla="*/ 131 w 261"/>
                  <a:gd name="T19" fmla="*/ 42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1" h="259">
                    <a:moveTo>
                      <a:pt x="131" y="259"/>
                    </a:moveTo>
                    <a:cubicBezTo>
                      <a:pt x="203" y="259"/>
                      <a:pt x="261" y="201"/>
                      <a:pt x="261" y="129"/>
                    </a:cubicBezTo>
                    <a:cubicBezTo>
                      <a:pt x="261" y="58"/>
                      <a:pt x="203" y="0"/>
                      <a:pt x="131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201"/>
                      <a:pt x="58" y="259"/>
                      <a:pt x="131" y="259"/>
                    </a:cubicBezTo>
                    <a:close/>
                    <a:moveTo>
                      <a:pt x="131" y="42"/>
                    </a:moveTo>
                    <a:cubicBezTo>
                      <a:pt x="179" y="42"/>
                      <a:pt x="219" y="81"/>
                      <a:pt x="219" y="129"/>
                    </a:cubicBezTo>
                    <a:cubicBezTo>
                      <a:pt x="219" y="177"/>
                      <a:pt x="179" y="217"/>
                      <a:pt x="131" y="217"/>
                    </a:cubicBezTo>
                    <a:cubicBezTo>
                      <a:pt x="82" y="217"/>
                      <a:pt x="42" y="177"/>
                      <a:pt x="42" y="129"/>
                    </a:cubicBezTo>
                    <a:cubicBezTo>
                      <a:pt x="42" y="81"/>
                      <a:pt x="82" y="42"/>
                      <a:pt x="131" y="4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Oval 353"/>
              <p:cNvSpPr>
                <a:spLocks noChangeArrowheads="1"/>
              </p:cNvSpPr>
              <p:nvPr/>
            </p:nvSpPr>
            <p:spPr bwMode="auto">
              <a:xfrm>
                <a:off x="3375945" y="5844406"/>
                <a:ext cx="62530" cy="608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6803332" y="4576491"/>
              <a:ext cx="476947" cy="475173"/>
              <a:chOff x="6932170" y="3118777"/>
              <a:chExt cx="614738" cy="612452"/>
            </a:xfrm>
            <a:solidFill>
              <a:schemeClr val="accent6"/>
            </a:solidFill>
          </p:grpSpPr>
          <p:sp>
            <p:nvSpPr>
              <p:cNvPr id="37" name="Freeform 374"/>
              <p:cNvSpPr>
                <a:spLocks noEditPoints="1"/>
              </p:cNvSpPr>
              <p:nvPr/>
            </p:nvSpPr>
            <p:spPr bwMode="auto">
              <a:xfrm>
                <a:off x="7265379" y="3119348"/>
                <a:ext cx="281529" cy="285526"/>
              </a:xfrm>
              <a:custGeom>
                <a:avLst/>
                <a:gdLst>
                  <a:gd name="T0" fmla="*/ 0 w 417"/>
                  <a:gd name="T1" fmla="*/ 0 h 423"/>
                  <a:gd name="T2" fmla="*/ 0 w 417"/>
                  <a:gd name="T3" fmla="*/ 423 h 423"/>
                  <a:gd name="T4" fmla="*/ 417 w 417"/>
                  <a:gd name="T5" fmla="*/ 423 h 423"/>
                  <a:gd name="T6" fmla="*/ 0 w 417"/>
                  <a:gd name="T7" fmla="*/ 0 h 423"/>
                  <a:gd name="T8" fmla="*/ 19 w 417"/>
                  <a:gd name="T9" fmla="*/ 22 h 423"/>
                  <a:gd name="T10" fmla="*/ 273 w 417"/>
                  <a:gd name="T11" fmla="*/ 148 h 423"/>
                  <a:gd name="T12" fmla="*/ 396 w 417"/>
                  <a:gd name="T13" fmla="*/ 403 h 423"/>
                  <a:gd name="T14" fmla="*/ 19 w 417"/>
                  <a:gd name="T15" fmla="*/ 403 h 423"/>
                  <a:gd name="T16" fmla="*/ 19 w 417"/>
                  <a:gd name="T17" fmla="*/ 22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7" h="423">
                    <a:moveTo>
                      <a:pt x="0" y="0"/>
                    </a:moveTo>
                    <a:cubicBezTo>
                      <a:pt x="0" y="423"/>
                      <a:pt x="0" y="423"/>
                      <a:pt x="0" y="423"/>
                    </a:cubicBezTo>
                    <a:cubicBezTo>
                      <a:pt x="417" y="423"/>
                      <a:pt x="417" y="423"/>
                      <a:pt x="417" y="423"/>
                    </a:cubicBezTo>
                    <a:cubicBezTo>
                      <a:pt x="402" y="198"/>
                      <a:pt x="224" y="19"/>
                      <a:pt x="0" y="0"/>
                    </a:cubicBezTo>
                    <a:close/>
                    <a:moveTo>
                      <a:pt x="19" y="22"/>
                    </a:moveTo>
                    <a:cubicBezTo>
                      <a:pt x="115" y="35"/>
                      <a:pt x="205" y="79"/>
                      <a:pt x="273" y="148"/>
                    </a:cubicBezTo>
                    <a:cubicBezTo>
                      <a:pt x="341" y="217"/>
                      <a:pt x="385" y="307"/>
                      <a:pt x="396" y="403"/>
                    </a:cubicBezTo>
                    <a:cubicBezTo>
                      <a:pt x="19" y="403"/>
                      <a:pt x="19" y="403"/>
                      <a:pt x="19" y="403"/>
                    </a:cubicBezTo>
                    <a:lnTo>
                      <a:pt x="19" y="2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375"/>
              <p:cNvSpPr>
                <a:spLocks noEditPoints="1"/>
              </p:cNvSpPr>
              <p:nvPr/>
            </p:nvSpPr>
            <p:spPr bwMode="auto">
              <a:xfrm>
                <a:off x="7365313" y="3533075"/>
                <a:ext cx="51395" cy="50538"/>
              </a:xfrm>
              <a:custGeom>
                <a:avLst/>
                <a:gdLst>
                  <a:gd name="T0" fmla="*/ 38 w 76"/>
                  <a:gd name="T1" fmla="*/ 0 h 75"/>
                  <a:gd name="T2" fmla="*/ 0 w 76"/>
                  <a:gd name="T3" fmla="*/ 38 h 75"/>
                  <a:gd name="T4" fmla="*/ 38 w 76"/>
                  <a:gd name="T5" fmla="*/ 75 h 75"/>
                  <a:gd name="T6" fmla="*/ 76 w 76"/>
                  <a:gd name="T7" fmla="*/ 38 h 75"/>
                  <a:gd name="T8" fmla="*/ 38 w 76"/>
                  <a:gd name="T9" fmla="*/ 0 h 75"/>
                  <a:gd name="T10" fmla="*/ 38 w 76"/>
                  <a:gd name="T11" fmla="*/ 57 h 75"/>
                  <a:gd name="T12" fmla="*/ 18 w 76"/>
                  <a:gd name="T13" fmla="*/ 38 h 75"/>
                  <a:gd name="T14" fmla="*/ 38 w 76"/>
                  <a:gd name="T15" fmla="*/ 18 h 75"/>
                  <a:gd name="T16" fmla="*/ 58 w 76"/>
                  <a:gd name="T17" fmla="*/ 38 h 75"/>
                  <a:gd name="T18" fmla="*/ 38 w 76"/>
                  <a:gd name="T19" fmla="*/ 57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75">
                    <a:moveTo>
                      <a:pt x="38" y="0"/>
                    </a:moveTo>
                    <a:cubicBezTo>
                      <a:pt x="17" y="0"/>
                      <a:pt x="0" y="17"/>
                      <a:pt x="0" y="38"/>
                    </a:cubicBezTo>
                    <a:cubicBezTo>
                      <a:pt x="0" y="58"/>
                      <a:pt x="17" y="75"/>
                      <a:pt x="38" y="75"/>
                    </a:cubicBezTo>
                    <a:cubicBezTo>
                      <a:pt x="59" y="75"/>
                      <a:pt x="76" y="58"/>
                      <a:pt x="76" y="38"/>
                    </a:cubicBezTo>
                    <a:cubicBezTo>
                      <a:pt x="76" y="17"/>
                      <a:pt x="59" y="0"/>
                      <a:pt x="38" y="0"/>
                    </a:cubicBezTo>
                    <a:close/>
                    <a:moveTo>
                      <a:pt x="38" y="57"/>
                    </a:moveTo>
                    <a:cubicBezTo>
                      <a:pt x="27" y="57"/>
                      <a:pt x="18" y="48"/>
                      <a:pt x="18" y="38"/>
                    </a:cubicBezTo>
                    <a:cubicBezTo>
                      <a:pt x="18" y="27"/>
                      <a:pt x="27" y="18"/>
                      <a:pt x="38" y="18"/>
                    </a:cubicBezTo>
                    <a:cubicBezTo>
                      <a:pt x="49" y="18"/>
                      <a:pt x="58" y="27"/>
                      <a:pt x="58" y="38"/>
                    </a:cubicBezTo>
                    <a:cubicBezTo>
                      <a:pt x="58" y="48"/>
                      <a:pt x="49" y="57"/>
                      <a:pt x="38" y="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376"/>
              <p:cNvSpPr>
                <a:spLocks noEditPoints="1"/>
              </p:cNvSpPr>
              <p:nvPr/>
            </p:nvSpPr>
            <p:spPr bwMode="auto">
              <a:xfrm>
                <a:off x="7341614" y="3508519"/>
                <a:ext cx="99934" cy="99363"/>
              </a:xfrm>
              <a:custGeom>
                <a:avLst/>
                <a:gdLst>
                  <a:gd name="T0" fmla="*/ 74 w 148"/>
                  <a:gd name="T1" fmla="*/ 0 h 147"/>
                  <a:gd name="T2" fmla="*/ 0 w 148"/>
                  <a:gd name="T3" fmla="*/ 74 h 147"/>
                  <a:gd name="T4" fmla="*/ 74 w 148"/>
                  <a:gd name="T5" fmla="*/ 147 h 147"/>
                  <a:gd name="T6" fmla="*/ 148 w 148"/>
                  <a:gd name="T7" fmla="*/ 74 h 147"/>
                  <a:gd name="T8" fmla="*/ 74 w 148"/>
                  <a:gd name="T9" fmla="*/ 0 h 147"/>
                  <a:gd name="T10" fmla="*/ 73 w 148"/>
                  <a:gd name="T11" fmla="*/ 129 h 147"/>
                  <a:gd name="T12" fmla="*/ 17 w 148"/>
                  <a:gd name="T13" fmla="*/ 74 h 147"/>
                  <a:gd name="T14" fmla="*/ 73 w 148"/>
                  <a:gd name="T15" fmla="*/ 18 h 147"/>
                  <a:gd name="T16" fmla="*/ 129 w 148"/>
                  <a:gd name="T17" fmla="*/ 74 h 147"/>
                  <a:gd name="T18" fmla="*/ 73 w 148"/>
                  <a:gd name="T19" fmla="*/ 129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8" h="147">
                    <a:moveTo>
                      <a:pt x="74" y="0"/>
                    </a:moveTo>
                    <a:cubicBezTo>
                      <a:pt x="33" y="0"/>
                      <a:pt x="0" y="33"/>
                      <a:pt x="0" y="74"/>
                    </a:cubicBezTo>
                    <a:cubicBezTo>
                      <a:pt x="0" y="114"/>
                      <a:pt x="33" y="147"/>
                      <a:pt x="74" y="147"/>
                    </a:cubicBezTo>
                    <a:cubicBezTo>
                      <a:pt x="115" y="147"/>
                      <a:pt x="148" y="114"/>
                      <a:pt x="148" y="74"/>
                    </a:cubicBezTo>
                    <a:cubicBezTo>
                      <a:pt x="148" y="33"/>
                      <a:pt x="115" y="0"/>
                      <a:pt x="74" y="0"/>
                    </a:cubicBezTo>
                    <a:close/>
                    <a:moveTo>
                      <a:pt x="73" y="129"/>
                    </a:moveTo>
                    <a:cubicBezTo>
                      <a:pt x="42" y="129"/>
                      <a:pt x="17" y="104"/>
                      <a:pt x="17" y="74"/>
                    </a:cubicBezTo>
                    <a:cubicBezTo>
                      <a:pt x="17" y="43"/>
                      <a:pt x="42" y="18"/>
                      <a:pt x="73" y="18"/>
                    </a:cubicBezTo>
                    <a:cubicBezTo>
                      <a:pt x="104" y="18"/>
                      <a:pt x="129" y="43"/>
                      <a:pt x="129" y="74"/>
                    </a:cubicBezTo>
                    <a:cubicBezTo>
                      <a:pt x="129" y="104"/>
                      <a:pt x="104" y="129"/>
                      <a:pt x="73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377"/>
              <p:cNvSpPr>
                <a:spLocks noEditPoints="1"/>
              </p:cNvSpPr>
              <p:nvPr/>
            </p:nvSpPr>
            <p:spPr bwMode="auto">
              <a:xfrm>
                <a:off x="7265379" y="3445989"/>
                <a:ext cx="281529" cy="284669"/>
              </a:xfrm>
              <a:custGeom>
                <a:avLst/>
                <a:gdLst>
                  <a:gd name="T0" fmla="*/ 0 w 417"/>
                  <a:gd name="T1" fmla="*/ 0 h 422"/>
                  <a:gd name="T2" fmla="*/ 0 w 417"/>
                  <a:gd name="T3" fmla="*/ 422 h 422"/>
                  <a:gd name="T4" fmla="*/ 417 w 417"/>
                  <a:gd name="T5" fmla="*/ 0 h 422"/>
                  <a:gd name="T6" fmla="*/ 0 w 417"/>
                  <a:gd name="T7" fmla="*/ 0 h 422"/>
                  <a:gd name="T8" fmla="*/ 288 w 417"/>
                  <a:gd name="T9" fmla="*/ 189 h 422"/>
                  <a:gd name="T10" fmla="*/ 273 w 417"/>
                  <a:gd name="T11" fmla="*/ 224 h 422"/>
                  <a:gd name="T12" fmla="*/ 286 w 417"/>
                  <a:gd name="T13" fmla="*/ 237 h 422"/>
                  <a:gd name="T14" fmla="*/ 256 w 417"/>
                  <a:gd name="T15" fmla="*/ 267 h 422"/>
                  <a:gd name="T16" fmla="*/ 243 w 417"/>
                  <a:gd name="T17" fmla="*/ 254 h 422"/>
                  <a:gd name="T18" fmla="*/ 207 w 417"/>
                  <a:gd name="T19" fmla="*/ 268 h 422"/>
                  <a:gd name="T20" fmla="*/ 207 w 417"/>
                  <a:gd name="T21" fmla="*/ 285 h 422"/>
                  <a:gd name="T22" fmla="*/ 164 w 417"/>
                  <a:gd name="T23" fmla="*/ 285 h 422"/>
                  <a:gd name="T24" fmla="*/ 164 w 417"/>
                  <a:gd name="T25" fmla="*/ 268 h 422"/>
                  <a:gd name="T26" fmla="*/ 130 w 417"/>
                  <a:gd name="T27" fmla="*/ 253 h 422"/>
                  <a:gd name="T28" fmla="*/ 116 w 417"/>
                  <a:gd name="T29" fmla="*/ 267 h 422"/>
                  <a:gd name="T30" fmla="*/ 86 w 417"/>
                  <a:gd name="T31" fmla="*/ 237 h 422"/>
                  <a:gd name="T32" fmla="*/ 100 w 417"/>
                  <a:gd name="T33" fmla="*/ 223 h 422"/>
                  <a:gd name="T34" fmla="*/ 85 w 417"/>
                  <a:gd name="T35" fmla="*/ 189 h 422"/>
                  <a:gd name="T36" fmla="*/ 65 w 417"/>
                  <a:gd name="T37" fmla="*/ 189 h 422"/>
                  <a:gd name="T38" fmla="*/ 65 w 417"/>
                  <a:gd name="T39" fmla="*/ 146 h 422"/>
                  <a:gd name="T40" fmla="*/ 85 w 417"/>
                  <a:gd name="T41" fmla="*/ 146 h 422"/>
                  <a:gd name="T42" fmla="*/ 99 w 417"/>
                  <a:gd name="T43" fmla="*/ 110 h 422"/>
                  <a:gd name="T44" fmla="*/ 85 w 417"/>
                  <a:gd name="T45" fmla="*/ 96 h 422"/>
                  <a:gd name="T46" fmla="*/ 115 w 417"/>
                  <a:gd name="T47" fmla="*/ 66 h 422"/>
                  <a:gd name="T48" fmla="*/ 130 w 417"/>
                  <a:gd name="T49" fmla="*/ 80 h 422"/>
                  <a:gd name="T50" fmla="*/ 164 w 417"/>
                  <a:gd name="T51" fmla="*/ 66 h 422"/>
                  <a:gd name="T52" fmla="*/ 164 w 417"/>
                  <a:gd name="T53" fmla="*/ 49 h 422"/>
                  <a:gd name="T54" fmla="*/ 207 w 417"/>
                  <a:gd name="T55" fmla="*/ 49 h 422"/>
                  <a:gd name="T56" fmla="*/ 207 w 417"/>
                  <a:gd name="T57" fmla="*/ 65 h 422"/>
                  <a:gd name="T58" fmla="*/ 243 w 417"/>
                  <a:gd name="T59" fmla="*/ 80 h 422"/>
                  <a:gd name="T60" fmla="*/ 257 w 417"/>
                  <a:gd name="T61" fmla="*/ 66 h 422"/>
                  <a:gd name="T62" fmla="*/ 287 w 417"/>
                  <a:gd name="T63" fmla="*/ 96 h 422"/>
                  <a:gd name="T64" fmla="*/ 274 w 417"/>
                  <a:gd name="T65" fmla="*/ 110 h 422"/>
                  <a:gd name="T66" fmla="*/ 289 w 417"/>
                  <a:gd name="T67" fmla="*/ 146 h 422"/>
                  <a:gd name="T68" fmla="*/ 307 w 417"/>
                  <a:gd name="T69" fmla="*/ 146 h 422"/>
                  <a:gd name="T70" fmla="*/ 307 w 417"/>
                  <a:gd name="T71" fmla="*/ 189 h 422"/>
                  <a:gd name="T72" fmla="*/ 288 w 417"/>
                  <a:gd name="T73" fmla="*/ 189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7" h="422">
                    <a:moveTo>
                      <a:pt x="0" y="0"/>
                    </a:moveTo>
                    <a:cubicBezTo>
                      <a:pt x="0" y="422"/>
                      <a:pt x="0" y="422"/>
                      <a:pt x="0" y="422"/>
                    </a:cubicBezTo>
                    <a:cubicBezTo>
                      <a:pt x="224" y="404"/>
                      <a:pt x="402" y="224"/>
                      <a:pt x="417" y="0"/>
                    </a:cubicBezTo>
                    <a:lnTo>
                      <a:pt x="0" y="0"/>
                    </a:lnTo>
                    <a:close/>
                    <a:moveTo>
                      <a:pt x="288" y="189"/>
                    </a:moveTo>
                    <a:cubicBezTo>
                      <a:pt x="286" y="202"/>
                      <a:pt x="280" y="213"/>
                      <a:pt x="273" y="224"/>
                    </a:cubicBezTo>
                    <a:cubicBezTo>
                      <a:pt x="286" y="237"/>
                      <a:pt x="286" y="237"/>
                      <a:pt x="286" y="237"/>
                    </a:cubicBezTo>
                    <a:cubicBezTo>
                      <a:pt x="256" y="267"/>
                      <a:pt x="256" y="267"/>
                      <a:pt x="256" y="267"/>
                    </a:cubicBezTo>
                    <a:cubicBezTo>
                      <a:pt x="243" y="254"/>
                      <a:pt x="243" y="254"/>
                      <a:pt x="243" y="254"/>
                    </a:cubicBezTo>
                    <a:cubicBezTo>
                      <a:pt x="232" y="261"/>
                      <a:pt x="220" y="266"/>
                      <a:pt x="207" y="268"/>
                    </a:cubicBezTo>
                    <a:cubicBezTo>
                      <a:pt x="207" y="285"/>
                      <a:pt x="207" y="285"/>
                      <a:pt x="207" y="285"/>
                    </a:cubicBezTo>
                    <a:cubicBezTo>
                      <a:pt x="164" y="285"/>
                      <a:pt x="164" y="285"/>
                      <a:pt x="164" y="285"/>
                    </a:cubicBezTo>
                    <a:cubicBezTo>
                      <a:pt x="164" y="268"/>
                      <a:pt x="164" y="268"/>
                      <a:pt x="164" y="268"/>
                    </a:cubicBezTo>
                    <a:cubicBezTo>
                      <a:pt x="152" y="265"/>
                      <a:pt x="140" y="260"/>
                      <a:pt x="130" y="253"/>
                    </a:cubicBezTo>
                    <a:cubicBezTo>
                      <a:pt x="116" y="267"/>
                      <a:pt x="116" y="267"/>
                      <a:pt x="116" y="267"/>
                    </a:cubicBezTo>
                    <a:cubicBezTo>
                      <a:pt x="86" y="237"/>
                      <a:pt x="86" y="237"/>
                      <a:pt x="86" y="237"/>
                    </a:cubicBezTo>
                    <a:cubicBezTo>
                      <a:pt x="100" y="223"/>
                      <a:pt x="100" y="223"/>
                      <a:pt x="100" y="223"/>
                    </a:cubicBezTo>
                    <a:cubicBezTo>
                      <a:pt x="93" y="213"/>
                      <a:pt x="88" y="201"/>
                      <a:pt x="85" y="189"/>
                    </a:cubicBezTo>
                    <a:cubicBezTo>
                      <a:pt x="65" y="189"/>
                      <a:pt x="65" y="189"/>
                      <a:pt x="65" y="189"/>
                    </a:cubicBezTo>
                    <a:cubicBezTo>
                      <a:pt x="65" y="146"/>
                      <a:pt x="65" y="146"/>
                      <a:pt x="65" y="146"/>
                    </a:cubicBezTo>
                    <a:cubicBezTo>
                      <a:pt x="85" y="146"/>
                      <a:pt x="85" y="146"/>
                      <a:pt x="85" y="146"/>
                    </a:cubicBezTo>
                    <a:cubicBezTo>
                      <a:pt x="87" y="133"/>
                      <a:pt x="92" y="121"/>
                      <a:pt x="99" y="110"/>
                    </a:cubicBezTo>
                    <a:cubicBezTo>
                      <a:pt x="85" y="96"/>
                      <a:pt x="85" y="96"/>
                      <a:pt x="85" y="96"/>
                    </a:cubicBezTo>
                    <a:cubicBezTo>
                      <a:pt x="115" y="66"/>
                      <a:pt x="115" y="66"/>
                      <a:pt x="115" y="66"/>
                    </a:cubicBezTo>
                    <a:cubicBezTo>
                      <a:pt x="130" y="80"/>
                      <a:pt x="130" y="80"/>
                      <a:pt x="130" y="80"/>
                    </a:cubicBezTo>
                    <a:cubicBezTo>
                      <a:pt x="140" y="73"/>
                      <a:pt x="152" y="68"/>
                      <a:pt x="164" y="66"/>
                    </a:cubicBezTo>
                    <a:cubicBezTo>
                      <a:pt x="164" y="49"/>
                      <a:pt x="164" y="49"/>
                      <a:pt x="164" y="49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207" y="65"/>
                      <a:pt x="207" y="65"/>
                      <a:pt x="207" y="65"/>
                    </a:cubicBezTo>
                    <a:cubicBezTo>
                      <a:pt x="220" y="68"/>
                      <a:pt x="232" y="73"/>
                      <a:pt x="243" y="80"/>
                    </a:cubicBezTo>
                    <a:cubicBezTo>
                      <a:pt x="257" y="66"/>
                      <a:pt x="257" y="66"/>
                      <a:pt x="257" y="66"/>
                    </a:cubicBezTo>
                    <a:cubicBezTo>
                      <a:pt x="287" y="96"/>
                      <a:pt x="287" y="96"/>
                      <a:pt x="287" y="96"/>
                    </a:cubicBezTo>
                    <a:cubicBezTo>
                      <a:pt x="274" y="110"/>
                      <a:pt x="274" y="110"/>
                      <a:pt x="274" y="110"/>
                    </a:cubicBezTo>
                    <a:cubicBezTo>
                      <a:pt x="281" y="121"/>
                      <a:pt x="286" y="133"/>
                      <a:pt x="289" y="146"/>
                    </a:cubicBezTo>
                    <a:cubicBezTo>
                      <a:pt x="307" y="146"/>
                      <a:pt x="307" y="146"/>
                      <a:pt x="307" y="146"/>
                    </a:cubicBezTo>
                    <a:cubicBezTo>
                      <a:pt x="307" y="189"/>
                      <a:pt x="307" y="189"/>
                      <a:pt x="307" y="189"/>
                    </a:cubicBezTo>
                    <a:lnTo>
                      <a:pt x="288" y="18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378"/>
              <p:cNvSpPr>
                <a:spLocks noEditPoints="1"/>
              </p:cNvSpPr>
              <p:nvPr/>
            </p:nvSpPr>
            <p:spPr bwMode="auto">
              <a:xfrm>
                <a:off x="6932170" y="3118777"/>
                <a:ext cx="292093" cy="286097"/>
              </a:xfrm>
              <a:custGeom>
                <a:avLst/>
                <a:gdLst>
                  <a:gd name="T0" fmla="*/ 0 w 433"/>
                  <a:gd name="T1" fmla="*/ 424 h 424"/>
                  <a:gd name="T2" fmla="*/ 433 w 433"/>
                  <a:gd name="T3" fmla="*/ 424 h 424"/>
                  <a:gd name="T4" fmla="*/ 433 w 433"/>
                  <a:gd name="T5" fmla="*/ 0 h 424"/>
                  <a:gd name="T6" fmla="*/ 0 w 433"/>
                  <a:gd name="T7" fmla="*/ 424 h 424"/>
                  <a:gd name="T8" fmla="*/ 225 w 433"/>
                  <a:gd name="T9" fmla="*/ 154 h 424"/>
                  <a:gd name="T10" fmla="*/ 272 w 433"/>
                  <a:gd name="T11" fmla="*/ 106 h 424"/>
                  <a:gd name="T12" fmla="*/ 319 w 433"/>
                  <a:gd name="T13" fmla="*/ 154 h 424"/>
                  <a:gd name="T14" fmla="*/ 325 w 433"/>
                  <a:gd name="T15" fmla="*/ 174 h 424"/>
                  <a:gd name="T16" fmla="*/ 313 w 433"/>
                  <a:gd name="T17" fmla="*/ 187 h 424"/>
                  <a:gd name="T18" fmla="*/ 273 w 433"/>
                  <a:gd name="T19" fmla="*/ 229 h 424"/>
                  <a:gd name="T20" fmla="*/ 232 w 433"/>
                  <a:gd name="T21" fmla="*/ 187 h 424"/>
                  <a:gd name="T22" fmla="*/ 219 w 433"/>
                  <a:gd name="T23" fmla="*/ 174 h 424"/>
                  <a:gd name="T24" fmla="*/ 225 w 433"/>
                  <a:gd name="T25" fmla="*/ 154 h 424"/>
                  <a:gd name="T26" fmla="*/ 184 w 433"/>
                  <a:gd name="T27" fmla="*/ 265 h 424"/>
                  <a:gd name="T28" fmla="*/ 185 w 433"/>
                  <a:gd name="T29" fmla="*/ 265 h 424"/>
                  <a:gd name="T30" fmla="*/ 224 w 433"/>
                  <a:gd name="T31" fmla="*/ 223 h 424"/>
                  <a:gd name="T32" fmla="*/ 262 w 433"/>
                  <a:gd name="T33" fmla="*/ 287 h 424"/>
                  <a:gd name="T34" fmla="*/ 266 w 433"/>
                  <a:gd name="T35" fmla="*/ 259 h 424"/>
                  <a:gd name="T36" fmla="*/ 261 w 433"/>
                  <a:gd name="T37" fmla="*/ 249 h 424"/>
                  <a:gd name="T38" fmla="*/ 272 w 433"/>
                  <a:gd name="T39" fmla="*/ 238 h 424"/>
                  <a:gd name="T40" fmla="*/ 283 w 433"/>
                  <a:gd name="T41" fmla="*/ 249 h 424"/>
                  <a:gd name="T42" fmla="*/ 278 w 433"/>
                  <a:gd name="T43" fmla="*/ 259 h 424"/>
                  <a:gd name="T44" fmla="*/ 282 w 433"/>
                  <a:gd name="T45" fmla="*/ 287 h 424"/>
                  <a:gd name="T46" fmla="*/ 320 w 433"/>
                  <a:gd name="T47" fmla="*/ 223 h 424"/>
                  <a:gd name="T48" fmla="*/ 360 w 433"/>
                  <a:gd name="T49" fmla="*/ 265 h 424"/>
                  <a:gd name="T50" fmla="*/ 360 w 433"/>
                  <a:gd name="T51" fmla="*/ 358 h 424"/>
                  <a:gd name="T52" fmla="*/ 360 w 433"/>
                  <a:gd name="T53" fmla="*/ 358 h 424"/>
                  <a:gd name="T54" fmla="*/ 272 w 433"/>
                  <a:gd name="T55" fmla="*/ 372 h 424"/>
                  <a:gd name="T56" fmla="*/ 184 w 433"/>
                  <a:gd name="T57" fmla="*/ 358 h 424"/>
                  <a:gd name="T58" fmla="*/ 184 w 433"/>
                  <a:gd name="T59" fmla="*/ 358 h 424"/>
                  <a:gd name="T60" fmla="*/ 184 w 433"/>
                  <a:gd name="T61" fmla="*/ 265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3" h="424">
                    <a:moveTo>
                      <a:pt x="0" y="424"/>
                    </a:moveTo>
                    <a:cubicBezTo>
                      <a:pt x="433" y="424"/>
                      <a:pt x="433" y="424"/>
                      <a:pt x="433" y="424"/>
                    </a:cubicBezTo>
                    <a:cubicBezTo>
                      <a:pt x="433" y="0"/>
                      <a:pt x="433" y="0"/>
                      <a:pt x="433" y="0"/>
                    </a:cubicBezTo>
                    <a:cubicBezTo>
                      <a:pt x="201" y="11"/>
                      <a:pt x="15" y="194"/>
                      <a:pt x="0" y="424"/>
                    </a:cubicBezTo>
                    <a:close/>
                    <a:moveTo>
                      <a:pt x="225" y="154"/>
                    </a:moveTo>
                    <a:cubicBezTo>
                      <a:pt x="227" y="127"/>
                      <a:pt x="247" y="106"/>
                      <a:pt x="272" y="106"/>
                    </a:cubicBezTo>
                    <a:cubicBezTo>
                      <a:pt x="297" y="106"/>
                      <a:pt x="317" y="127"/>
                      <a:pt x="319" y="154"/>
                    </a:cubicBezTo>
                    <a:cubicBezTo>
                      <a:pt x="325" y="156"/>
                      <a:pt x="328" y="165"/>
                      <a:pt x="325" y="174"/>
                    </a:cubicBezTo>
                    <a:cubicBezTo>
                      <a:pt x="323" y="182"/>
                      <a:pt x="318" y="187"/>
                      <a:pt x="313" y="187"/>
                    </a:cubicBezTo>
                    <a:cubicBezTo>
                      <a:pt x="305" y="209"/>
                      <a:pt x="291" y="229"/>
                      <a:pt x="273" y="229"/>
                    </a:cubicBezTo>
                    <a:cubicBezTo>
                      <a:pt x="256" y="229"/>
                      <a:pt x="240" y="209"/>
                      <a:pt x="232" y="187"/>
                    </a:cubicBezTo>
                    <a:cubicBezTo>
                      <a:pt x="226" y="187"/>
                      <a:pt x="221" y="182"/>
                      <a:pt x="219" y="174"/>
                    </a:cubicBezTo>
                    <a:cubicBezTo>
                      <a:pt x="216" y="165"/>
                      <a:pt x="219" y="156"/>
                      <a:pt x="225" y="154"/>
                    </a:cubicBezTo>
                    <a:close/>
                    <a:moveTo>
                      <a:pt x="184" y="265"/>
                    </a:moveTo>
                    <a:cubicBezTo>
                      <a:pt x="185" y="265"/>
                      <a:pt x="185" y="265"/>
                      <a:pt x="185" y="265"/>
                    </a:cubicBezTo>
                    <a:cubicBezTo>
                      <a:pt x="188" y="248"/>
                      <a:pt x="203" y="233"/>
                      <a:pt x="224" y="223"/>
                    </a:cubicBezTo>
                    <a:cubicBezTo>
                      <a:pt x="262" y="287"/>
                      <a:pt x="262" y="287"/>
                      <a:pt x="262" y="287"/>
                    </a:cubicBezTo>
                    <a:cubicBezTo>
                      <a:pt x="266" y="259"/>
                      <a:pt x="266" y="259"/>
                      <a:pt x="266" y="259"/>
                    </a:cubicBezTo>
                    <a:cubicBezTo>
                      <a:pt x="263" y="257"/>
                      <a:pt x="261" y="253"/>
                      <a:pt x="261" y="249"/>
                    </a:cubicBezTo>
                    <a:cubicBezTo>
                      <a:pt x="261" y="243"/>
                      <a:pt x="266" y="238"/>
                      <a:pt x="272" y="238"/>
                    </a:cubicBezTo>
                    <a:cubicBezTo>
                      <a:pt x="278" y="238"/>
                      <a:pt x="283" y="243"/>
                      <a:pt x="283" y="249"/>
                    </a:cubicBezTo>
                    <a:cubicBezTo>
                      <a:pt x="283" y="253"/>
                      <a:pt x="281" y="257"/>
                      <a:pt x="278" y="259"/>
                    </a:cubicBezTo>
                    <a:cubicBezTo>
                      <a:pt x="282" y="287"/>
                      <a:pt x="282" y="287"/>
                      <a:pt x="282" y="287"/>
                    </a:cubicBezTo>
                    <a:cubicBezTo>
                      <a:pt x="320" y="223"/>
                      <a:pt x="320" y="223"/>
                      <a:pt x="320" y="223"/>
                    </a:cubicBezTo>
                    <a:cubicBezTo>
                      <a:pt x="341" y="233"/>
                      <a:pt x="356" y="248"/>
                      <a:pt x="360" y="265"/>
                    </a:cubicBezTo>
                    <a:cubicBezTo>
                      <a:pt x="360" y="358"/>
                      <a:pt x="360" y="358"/>
                      <a:pt x="360" y="358"/>
                    </a:cubicBezTo>
                    <a:cubicBezTo>
                      <a:pt x="360" y="358"/>
                      <a:pt x="360" y="358"/>
                      <a:pt x="360" y="358"/>
                    </a:cubicBezTo>
                    <a:cubicBezTo>
                      <a:pt x="356" y="366"/>
                      <a:pt x="318" y="372"/>
                      <a:pt x="272" y="372"/>
                    </a:cubicBezTo>
                    <a:cubicBezTo>
                      <a:pt x="226" y="372"/>
                      <a:pt x="188" y="366"/>
                      <a:pt x="184" y="358"/>
                    </a:cubicBezTo>
                    <a:cubicBezTo>
                      <a:pt x="184" y="358"/>
                      <a:pt x="184" y="358"/>
                      <a:pt x="184" y="358"/>
                    </a:cubicBezTo>
                    <a:lnTo>
                      <a:pt x="184" y="26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379"/>
              <p:cNvSpPr>
                <a:spLocks noEditPoints="1"/>
              </p:cNvSpPr>
              <p:nvPr/>
            </p:nvSpPr>
            <p:spPr bwMode="auto">
              <a:xfrm>
                <a:off x="6932170" y="3445989"/>
                <a:ext cx="292093" cy="285240"/>
              </a:xfrm>
              <a:custGeom>
                <a:avLst/>
                <a:gdLst>
                  <a:gd name="T0" fmla="*/ 433 w 433"/>
                  <a:gd name="T1" fmla="*/ 423 h 423"/>
                  <a:gd name="T2" fmla="*/ 433 w 433"/>
                  <a:gd name="T3" fmla="*/ 0 h 423"/>
                  <a:gd name="T4" fmla="*/ 0 w 433"/>
                  <a:gd name="T5" fmla="*/ 0 h 423"/>
                  <a:gd name="T6" fmla="*/ 433 w 433"/>
                  <a:gd name="T7" fmla="*/ 423 h 423"/>
                  <a:gd name="T8" fmla="*/ 266 w 433"/>
                  <a:gd name="T9" fmla="*/ 58 h 423"/>
                  <a:gd name="T10" fmla="*/ 387 w 433"/>
                  <a:gd name="T11" fmla="*/ 180 h 423"/>
                  <a:gd name="T12" fmla="*/ 266 w 433"/>
                  <a:gd name="T13" fmla="*/ 302 h 423"/>
                  <a:gd name="T14" fmla="*/ 144 w 433"/>
                  <a:gd name="T15" fmla="*/ 180 h 423"/>
                  <a:gd name="T16" fmla="*/ 266 w 433"/>
                  <a:gd name="T17" fmla="*/ 58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3" h="423">
                    <a:moveTo>
                      <a:pt x="433" y="423"/>
                    </a:moveTo>
                    <a:cubicBezTo>
                      <a:pt x="433" y="0"/>
                      <a:pt x="433" y="0"/>
                      <a:pt x="43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229"/>
                      <a:pt x="201" y="412"/>
                      <a:pt x="433" y="423"/>
                    </a:cubicBezTo>
                    <a:close/>
                    <a:moveTo>
                      <a:pt x="266" y="58"/>
                    </a:moveTo>
                    <a:cubicBezTo>
                      <a:pt x="332" y="58"/>
                      <a:pt x="387" y="112"/>
                      <a:pt x="387" y="180"/>
                    </a:cubicBezTo>
                    <a:cubicBezTo>
                      <a:pt x="387" y="247"/>
                      <a:pt x="332" y="302"/>
                      <a:pt x="266" y="302"/>
                    </a:cubicBezTo>
                    <a:cubicBezTo>
                      <a:pt x="199" y="302"/>
                      <a:pt x="144" y="247"/>
                      <a:pt x="144" y="180"/>
                    </a:cubicBezTo>
                    <a:cubicBezTo>
                      <a:pt x="144" y="112"/>
                      <a:pt x="199" y="58"/>
                      <a:pt x="266" y="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380"/>
              <p:cNvSpPr>
                <a:spLocks noEditPoints="1"/>
              </p:cNvSpPr>
              <p:nvPr/>
            </p:nvSpPr>
            <p:spPr bwMode="auto">
              <a:xfrm>
                <a:off x="7049521" y="3504522"/>
                <a:ext cx="124204" cy="125631"/>
              </a:xfrm>
              <a:custGeom>
                <a:avLst/>
                <a:gdLst>
                  <a:gd name="T0" fmla="*/ 92 w 184"/>
                  <a:gd name="T1" fmla="*/ 186 h 186"/>
                  <a:gd name="T2" fmla="*/ 184 w 184"/>
                  <a:gd name="T3" fmla="*/ 93 h 186"/>
                  <a:gd name="T4" fmla="*/ 92 w 184"/>
                  <a:gd name="T5" fmla="*/ 0 h 186"/>
                  <a:gd name="T6" fmla="*/ 0 w 184"/>
                  <a:gd name="T7" fmla="*/ 93 h 186"/>
                  <a:gd name="T8" fmla="*/ 92 w 184"/>
                  <a:gd name="T9" fmla="*/ 186 h 186"/>
                  <a:gd name="T10" fmla="*/ 84 w 184"/>
                  <a:gd name="T11" fmla="*/ 101 h 186"/>
                  <a:gd name="T12" fmla="*/ 54 w 184"/>
                  <a:gd name="T13" fmla="*/ 71 h 186"/>
                  <a:gd name="T14" fmla="*/ 82 w 184"/>
                  <a:gd name="T15" fmla="*/ 42 h 186"/>
                  <a:gd name="T16" fmla="*/ 82 w 184"/>
                  <a:gd name="T17" fmla="*/ 26 h 186"/>
                  <a:gd name="T18" fmla="*/ 98 w 184"/>
                  <a:gd name="T19" fmla="*/ 26 h 186"/>
                  <a:gd name="T20" fmla="*/ 98 w 184"/>
                  <a:gd name="T21" fmla="*/ 41 h 186"/>
                  <a:gd name="T22" fmla="*/ 122 w 184"/>
                  <a:gd name="T23" fmla="*/ 46 h 186"/>
                  <a:gd name="T24" fmla="*/ 117 w 184"/>
                  <a:gd name="T25" fmla="*/ 65 h 186"/>
                  <a:gd name="T26" fmla="*/ 93 w 184"/>
                  <a:gd name="T27" fmla="*/ 59 h 186"/>
                  <a:gd name="T28" fmla="*/ 79 w 184"/>
                  <a:gd name="T29" fmla="*/ 68 h 186"/>
                  <a:gd name="T30" fmla="*/ 99 w 184"/>
                  <a:gd name="T31" fmla="*/ 82 h 186"/>
                  <a:gd name="T32" fmla="*/ 126 w 184"/>
                  <a:gd name="T33" fmla="*/ 113 h 186"/>
                  <a:gd name="T34" fmla="*/ 97 w 184"/>
                  <a:gd name="T35" fmla="*/ 143 h 186"/>
                  <a:gd name="T36" fmla="*/ 97 w 184"/>
                  <a:gd name="T37" fmla="*/ 159 h 186"/>
                  <a:gd name="T38" fmla="*/ 81 w 184"/>
                  <a:gd name="T39" fmla="*/ 159 h 186"/>
                  <a:gd name="T40" fmla="*/ 81 w 184"/>
                  <a:gd name="T41" fmla="*/ 144 h 186"/>
                  <a:gd name="T42" fmla="*/ 53 w 184"/>
                  <a:gd name="T43" fmla="*/ 137 h 186"/>
                  <a:gd name="T44" fmla="*/ 58 w 184"/>
                  <a:gd name="T45" fmla="*/ 118 h 186"/>
                  <a:gd name="T46" fmla="*/ 85 w 184"/>
                  <a:gd name="T47" fmla="*/ 125 h 186"/>
                  <a:gd name="T48" fmla="*/ 101 w 184"/>
                  <a:gd name="T49" fmla="*/ 115 h 186"/>
                  <a:gd name="T50" fmla="*/ 84 w 184"/>
                  <a:gd name="T51" fmla="*/ 10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84" h="186">
                    <a:moveTo>
                      <a:pt x="92" y="186"/>
                    </a:moveTo>
                    <a:cubicBezTo>
                      <a:pt x="142" y="186"/>
                      <a:pt x="184" y="144"/>
                      <a:pt x="184" y="93"/>
                    </a:cubicBezTo>
                    <a:cubicBezTo>
                      <a:pt x="184" y="42"/>
                      <a:pt x="142" y="0"/>
                      <a:pt x="92" y="0"/>
                    </a:cubicBezTo>
                    <a:cubicBezTo>
                      <a:pt x="41" y="0"/>
                      <a:pt x="0" y="42"/>
                      <a:pt x="0" y="93"/>
                    </a:cubicBezTo>
                    <a:cubicBezTo>
                      <a:pt x="0" y="144"/>
                      <a:pt x="41" y="186"/>
                      <a:pt x="92" y="186"/>
                    </a:cubicBezTo>
                    <a:close/>
                    <a:moveTo>
                      <a:pt x="84" y="101"/>
                    </a:moveTo>
                    <a:cubicBezTo>
                      <a:pt x="66" y="95"/>
                      <a:pt x="54" y="87"/>
                      <a:pt x="54" y="71"/>
                    </a:cubicBezTo>
                    <a:cubicBezTo>
                      <a:pt x="54" y="56"/>
                      <a:pt x="65" y="45"/>
                      <a:pt x="82" y="42"/>
                    </a:cubicBezTo>
                    <a:cubicBezTo>
                      <a:pt x="82" y="26"/>
                      <a:pt x="82" y="26"/>
                      <a:pt x="82" y="26"/>
                    </a:cubicBezTo>
                    <a:cubicBezTo>
                      <a:pt x="98" y="26"/>
                      <a:pt x="98" y="26"/>
                      <a:pt x="98" y="26"/>
                    </a:cubicBezTo>
                    <a:cubicBezTo>
                      <a:pt x="98" y="41"/>
                      <a:pt x="98" y="41"/>
                      <a:pt x="98" y="41"/>
                    </a:cubicBezTo>
                    <a:cubicBezTo>
                      <a:pt x="109" y="41"/>
                      <a:pt x="116" y="43"/>
                      <a:pt x="122" y="46"/>
                    </a:cubicBezTo>
                    <a:cubicBezTo>
                      <a:pt x="117" y="65"/>
                      <a:pt x="117" y="65"/>
                      <a:pt x="117" y="65"/>
                    </a:cubicBezTo>
                    <a:cubicBezTo>
                      <a:pt x="113" y="63"/>
                      <a:pt x="105" y="59"/>
                      <a:pt x="93" y="59"/>
                    </a:cubicBezTo>
                    <a:cubicBezTo>
                      <a:pt x="83" y="59"/>
                      <a:pt x="79" y="64"/>
                      <a:pt x="79" y="68"/>
                    </a:cubicBezTo>
                    <a:cubicBezTo>
                      <a:pt x="79" y="73"/>
                      <a:pt x="85" y="77"/>
                      <a:pt x="99" y="82"/>
                    </a:cubicBezTo>
                    <a:cubicBezTo>
                      <a:pt x="119" y="89"/>
                      <a:pt x="126" y="98"/>
                      <a:pt x="126" y="113"/>
                    </a:cubicBezTo>
                    <a:cubicBezTo>
                      <a:pt x="126" y="127"/>
                      <a:pt x="116" y="139"/>
                      <a:pt x="97" y="143"/>
                    </a:cubicBezTo>
                    <a:cubicBezTo>
                      <a:pt x="97" y="159"/>
                      <a:pt x="97" y="159"/>
                      <a:pt x="97" y="159"/>
                    </a:cubicBezTo>
                    <a:cubicBezTo>
                      <a:pt x="81" y="159"/>
                      <a:pt x="81" y="159"/>
                      <a:pt x="81" y="159"/>
                    </a:cubicBezTo>
                    <a:cubicBezTo>
                      <a:pt x="81" y="144"/>
                      <a:pt x="81" y="144"/>
                      <a:pt x="81" y="144"/>
                    </a:cubicBezTo>
                    <a:cubicBezTo>
                      <a:pt x="70" y="143"/>
                      <a:pt x="60" y="140"/>
                      <a:pt x="53" y="137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5" y="122"/>
                      <a:pt x="75" y="125"/>
                      <a:pt x="85" y="125"/>
                    </a:cubicBezTo>
                    <a:cubicBezTo>
                      <a:pt x="95" y="125"/>
                      <a:pt x="101" y="121"/>
                      <a:pt x="101" y="115"/>
                    </a:cubicBezTo>
                    <a:cubicBezTo>
                      <a:pt x="101" y="109"/>
                      <a:pt x="96" y="105"/>
                      <a:pt x="84" y="10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381"/>
              <p:cNvSpPr>
                <a:spLocks noEditPoints="1"/>
              </p:cNvSpPr>
              <p:nvPr/>
            </p:nvSpPr>
            <p:spPr bwMode="auto">
              <a:xfrm>
                <a:off x="7313918" y="3182735"/>
                <a:ext cx="120206" cy="150472"/>
              </a:xfrm>
              <a:custGeom>
                <a:avLst/>
                <a:gdLst>
                  <a:gd name="T0" fmla="*/ 89 w 178"/>
                  <a:gd name="T1" fmla="*/ 0 h 223"/>
                  <a:gd name="T2" fmla="*/ 0 w 178"/>
                  <a:gd name="T3" fmla="*/ 89 h 223"/>
                  <a:gd name="T4" fmla="*/ 42 w 178"/>
                  <a:gd name="T5" fmla="*/ 182 h 223"/>
                  <a:gd name="T6" fmla="*/ 40 w 178"/>
                  <a:gd name="T7" fmla="*/ 223 h 223"/>
                  <a:gd name="T8" fmla="*/ 48 w 178"/>
                  <a:gd name="T9" fmla="*/ 221 h 223"/>
                  <a:gd name="T10" fmla="*/ 134 w 178"/>
                  <a:gd name="T11" fmla="*/ 221 h 223"/>
                  <a:gd name="T12" fmla="*/ 140 w 178"/>
                  <a:gd name="T13" fmla="*/ 222 h 223"/>
                  <a:gd name="T14" fmla="*/ 138 w 178"/>
                  <a:gd name="T15" fmla="*/ 180 h 223"/>
                  <a:gd name="T16" fmla="*/ 178 w 178"/>
                  <a:gd name="T17" fmla="*/ 89 h 223"/>
                  <a:gd name="T18" fmla="*/ 89 w 178"/>
                  <a:gd name="T19" fmla="*/ 0 h 223"/>
                  <a:gd name="T20" fmla="*/ 125 w 178"/>
                  <a:gd name="T21" fmla="*/ 167 h 223"/>
                  <a:gd name="T22" fmla="*/ 118 w 178"/>
                  <a:gd name="T23" fmla="*/ 173 h 223"/>
                  <a:gd name="T24" fmla="*/ 120 w 178"/>
                  <a:gd name="T25" fmla="*/ 205 h 223"/>
                  <a:gd name="T26" fmla="*/ 60 w 178"/>
                  <a:gd name="T27" fmla="*/ 205 h 223"/>
                  <a:gd name="T28" fmla="*/ 61 w 178"/>
                  <a:gd name="T29" fmla="*/ 174 h 223"/>
                  <a:gd name="T30" fmla="*/ 55 w 178"/>
                  <a:gd name="T31" fmla="*/ 168 h 223"/>
                  <a:gd name="T32" fmla="*/ 18 w 178"/>
                  <a:gd name="T33" fmla="*/ 89 h 223"/>
                  <a:gd name="T34" fmla="*/ 89 w 178"/>
                  <a:gd name="T35" fmla="*/ 19 h 223"/>
                  <a:gd name="T36" fmla="*/ 159 w 178"/>
                  <a:gd name="T37" fmla="*/ 89 h 223"/>
                  <a:gd name="T38" fmla="*/ 125 w 178"/>
                  <a:gd name="T39" fmla="*/ 167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8" h="223">
                    <a:moveTo>
                      <a:pt x="89" y="0"/>
                    </a:moveTo>
                    <a:cubicBezTo>
                      <a:pt x="40" y="0"/>
                      <a:pt x="0" y="40"/>
                      <a:pt x="0" y="89"/>
                    </a:cubicBezTo>
                    <a:cubicBezTo>
                      <a:pt x="0" y="122"/>
                      <a:pt x="17" y="160"/>
                      <a:pt x="42" y="182"/>
                    </a:cubicBezTo>
                    <a:cubicBezTo>
                      <a:pt x="40" y="223"/>
                      <a:pt x="40" y="223"/>
                      <a:pt x="40" y="223"/>
                    </a:cubicBezTo>
                    <a:cubicBezTo>
                      <a:pt x="42" y="221"/>
                      <a:pt x="45" y="221"/>
                      <a:pt x="48" y="221"/>
                    </a:cubicBezTo>
                    <a:cubicBezTo>
                      <a:pt x="134" y="221"/>
                      <a:pt x="134" y="221"/>
                      <a:pt x="134" y="221"/>
                    </a:cubicBezTo>
                    <a:cubicBezTo>
                      <a:pt x="136" y="221"/>
                      <a:pt x="138" y="221"/>
                      <a:pt x="140" y="222"/>
                    </a:cubicBezTo>
                    <a:cubicBezTo>
                      <a:pt x="138" y="180"/>
                      <a:pt x="138" y="180"/>
                      <a:pt x="138" y="180"/>
                    </a:cubicBezTo>
                    <a:cubicBezTo>
                      <a:pt x="162" y="158"/>
                      <a:pt x="178" y="121"/>
                      <a:pt x="178" y="89"/>
                    </a:cubicBezTo>
                    <a:cubicBezTo>
                      <a:pt x="178" y="40"/>
                      <a:pt x="138" y="0"/>
                      <a:pt x="89" y="0"/>
                    </a:cubicBezTo>
                    <a:close/>
                    <a:moveTo>
                      <a:pt x="125" y="167"/>
                    </a:moveTo>
                    <a:cubicBezTo>
                      <a:pt x="118" y="173"/>
                      <a:pt x="118" y="173"/>
                      <a:pt x="118" y="173"/>
                    </a:cubicBezTo>
                    <a:cubicBezTo>
                      <a:pt x="120" y="205"/>
                      <a:pt x="120" y="205"/>
                      <a:pt x="120" y="205"/>
                    </a:cubicBezTo>
                    <a:cubicBezTo>
                      <a:pt x="60" y="205"/>
                      <a:pt x="60" y="205"/>
                      <a:pt x="60" y="205"/>
                    </a:cubicBezTo>
                    <a:cubicBezTo>
                      <a:pt x="61" y="174"/>
                      <a:pt x="61" y="174"/>
                      <a:pt x="61" y="174"/>
                    </a:cubicBezTo>
                    <a:cubicBezTo>
                      <a:pt x="55" y="168"/>
                      <a:pt x="55" y="168"/>
                      <a:pt x="55" y="168"/>
                    </a:cubicBezTo>
                    <a:cubicBezTo>
                      <a:pt x="33" y="149"/>
                      <a:pt x="18" y="117"/>
                      <a:pt x="18" y="89"/>
                    </a:cubicBezTo>
                    <a:cubicBezTo>
                      <a:pt x="18" y="50"/>
                      <a:pt x="50" y="19"/>
                      <a:pt x="89" y="19"/>
                    </a:cubicBezTo>
                    <a:cubicBezTo>
                      <a:pt x="128" y="19"/>
                      <a:pt x="159" y="50"/>
                      <a:pt x="159" y="89"/>
                    </a:cubicBezTo>
                    <a:cubicBezTo>
                      <a:pt x="159" y="116"/>
                      <a:pt x="145" y="148"/>
                      <a:pt x="125" y="16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382"/>
              <p:cNvSpPr/>
              <p:nvPr/>
            </p:nvSpPr>
            <p:spPr bwMode="auto">
              <a:xfrm>
                <a:off x="7338188" y="3335205"/>
                <a:ext cx="73666" cy="14847"/>
              </a:xfrm>
              <a:custGeom>
                <a:avLst/>
                <a:gdLst>
                  <a:gd name="T0" fmla="*/ 98 w 109"/>
                  <a:gd name="T1" fmla="*/ 0 h 22"/>
                  <a:gd name="T2" fmla="*/ 12 w 109"/>
                  <a:gd name="T3" fmla="*/ 0 h 22"/>
                  <a:gd name="T4" fmla="*/ 0 w 109"/>
                  <a:gd name="T5" fmla="*/ 11 h 22"/>
                  <a:gd name="T6" fmla="*/ 12 w 109"/>
                  <a:gd name="T7" fmla="*/ 22 h 22"/>
                  <a:gd name="T8" fmla="*/ 98 w 109"/>
                  <a:gd name="T9" fmla="*/ 22 h 22"/>
                  <a:gd name="T10" fmla="*/ 109 w 109"/>
                  <a:gd name="T11" fmla="*/ 11 h 22"/>
                  <a:gd name="T12" fmla="*/ 98 w 109"/>
                  <a:gd name="T1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2">
                    <a:moveTo>
                      <a:pt x="98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2" y="22"/>
                    </a:cubicBezTo>
                    <a:cubicBezTo>
                      <a:pt x="98" y="22"/>
                      <a:pt x="98" y="22"/>
                      <a:pt x="98" y="22"/>
                    </a:cubicBezTo>
                    <a:cubicBezTo>
                      <a:pt x="104" y="22"/>
                      <a:pt x="109" y="17"/>
                      <a:pt x="109" y="11"/>
                    </a:cubicBezTo>
                    <a:cubicBezTo>
                      <a:pt x="109" y="5"/>
                      <a:pt x="104" y="0"/>
                      <a:pt x="9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383"/>
              <p:cNvSpPr/>
              <p:nvPr/>
            </p:nvSpPr>
            <p:spPr bwMode="auto">
              <a:xfrm>
                <a:off x="7341043" y="3352908"/>
                <a:ext cx="67384" cy="14847"/>
              </a:xfrm>
              <a:custGeom>
                <a:avLst/>
                <a:gdLst>
                  <a:gd name="T0" fmla="*/ 90 w 100"/>
                  <a:gd name="T1" fmla="*/ 0 h 22"/>
                  <a:gd name="T2" fmla="*/ 10 w 100"/>
                  <a:gd name="T3" fmla="*/ 0 h 22"/>
                  <a:gd name="T4" fmla="*/ 0 w 100"/>
                  <a:gd name="T5" fmla="*/ 11 h 22"/>
                  <a:gd name="T6" fmla="*/ 10 w 100"/>
                  <a:gd name="T7" fmla="*/ 22 h 22"/>
                  <a:gd name="T8" fmla="*/ 90 w 100"/>
                  <a:gd name="T9" fmla="*/ 22 h 22"/>
                  <a:gd name="T10" fmla="*/ 100 w 100"/>
                  <a:gd name="T11" fmla="*/ 11 h 22"/>
                  <a:gd name="T12" fmla="*/ 90 w 100"/>
                  <a:gd name="T1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22">
                    <a:moveTo>
                      <a:pt x="90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0" y="22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95" y="22"/>
                      <a:pt x="100" y="17"/>
                      <a:pt x="100" y="11"/>
                    </a:cubicBezTo>
                    <a:cubicBezTo>
                      <a:pt x="100" y="5"/>
                      <a:pt x="95" y="0"/>
                      <a:pt x="9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384"/>
              <p:cNvSpPr/>
              <p:nvPr/>
            </p:nvSpPr>
            <p:spPr bwMode="auto">
              <a:xfrm>
                <a:off x="7347039" y="3370325"/>
                <a:ext cx="55392" cy="15418"/>
              </a:xfrm>
              <a:custGeom>
                <a:avLst/>
                <a:gdLst>
                  <a:gd name="T0" fmla="*/ 74 w 82"/>
                  <a:gd name="T1" fmla="*/ 0 h 23"/>
                  <a:gd name="T2" fmla="*/ 9 w 82"/>
                  <a:gd name="T3" fmla="*/ 0 h 23"/>
                  <a:gd name="T4" fmla="*/ 0 w 82"/>
                  <a:gd name="T5" fmla="*/ 12 h 23"/>
                  <a:gd name="T6" fmla="*/ 9 w 82"/>
                  <a:gd name="T7" fmla="*/ 23 h 23"/>
                  <a:gd name="T8" fmla="*/ 74 w 82"/>
                  <a:gd name="T9" fmla="*/ 23 h 23"/>
                  <a:gd name="T10" fmla="*/ 82 w 82"/>
                  <a:gd name="T11" fmla="*/ 12 h 23"/>
                  <a:gd name="T12" fmla="*/ 74 w 82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2" h="23">
                    <a:moveTo>
                      <a:pt x="74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5"/>
                      <a:pt x="0" y="12"/>
                    </a:cubicBezTo>
                    <a:cubicBezTo>
                      <a:pt x="0" y="18"/>
                      <a:pt x="4" y="23"/>
                      <a:pt x="9" y="23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9" y="23"/>
                      <a:pt x="82" y="18"/>
                      <a:pt x="82" y="12"/>
                    </a:cubicBezTo>
                    <a:cubicBezTo>
                      <a:pt x="82" y="5"/>
                      <a:pt x="79" y="0"/>
                      <a:pt x="7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385"/>
              <p:cNvSpPr/>
              <p:nvPr/>
            </p:nvSpPr>
            <p:spPr bwMode="auto">
              <a:xfrm>
                <a:off x="7347039" y="3209003"/>
                <a:ext cx="64243" cy="60817"/>
              </a:xfrm>
              <a:custGeom>
                <a:avLst/>
                <a:gdLst>
                  <a:gd name="T0" fmla="*/ 42 w 95"/>
                  <a:gd name="T1" fmla="*/ 0 h 90"/>
                  <a:gd name="T2" fmla="*/ 0 w 95"/>
                  <a:gd name="T3" fmla="*/ 21 h 90"/>
                  <a:gd name="T4" fmla="*/ 35 w 95"/>
                  <a:gd name="T5" fmla="*/ 8 h 90"/>
                  <a:gd name="T6" fmla="*/ 87 w 95"/>
                  <a:gd name="T7" fmla="*/ 60 h 90"/>
                  <a:gd name="T8" fmla="*/ 77 w 95"/>
                  <a:gd name="T9" fmla="*/ 90 h 90"/>
                  <a:gd name="T10" fmla="*/ 95 w 95"/>
                  <a:gd name="T11" fmla="*/ 51 h 90"/>
                  <a:gd name="T12" fmla="*/ 42 w 95"/>
                  <a:gd name="T13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90">
                    <a:moveTo>
                      <a:pt x="42" y="0"/>
                    </a:moveTo>
                    <a:cubicBezTo>
                      <a:pt x="25" y="0"/>
                      <a:pt x="9" y="8"/>
                      <a:pt x="0" y="21"/>
                    </a:cubicBezTo>
                    <a:cubicBezTo>
                      <a:pt x="9" y="13"/>
                      <a:pt x="21" y="8"/>
                      <a:pt x="35" y="8"/>
                    </a:cubicBezTo>
                    <a:cubicBezTo>
                      <a:pt x="64" y="8"/>
                      <a:pt x="87" y="31"/>
                      <a:pt x="87" y="60"/>
                    </a:cubicBezTo>
                    <a:cubicBezTo>
                      <a:pt x="87" y="71"/>
                      <a:pt x="84" y="81"/>
                      <a:pt x="77" y="90"/>
                    </a:cubicBezTo>
                    <a:cubicBezTo>
                      <a:pt x="88" y="80"/>
                      <a:pt x="95" y="67"/>
                      <a:pt x="95" y="51"/>
                    </a:cubicBezTo>
                    <a:cubicBezTo>
                      <a:pt x="95" y="23"/>
                      <a:pt x="71" y="0"/>
                      <a:pt x="42" y="0"/>
                    </a:cubicBezTo>
                    <a:close/>
                  </a:path>
                </a:pathLst>
              </a:custGeom>
              <a:solidFill>
                <a:srgbClr val="E71F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2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3" name="TextBox 11"/>
          <p:cNvSpPr txBox="1">
            <a:spLocks noChangeArrowheads="1"/>
          </p:cNvSpPr>
          <p:nvPr/>
        </p:nvSpPr>
        <p:spPr bwMode="auto">
          <a:xfrm flipH="1">
            <a:off x="803430" y="2320902"/>
            <a:ext cx="3292043" cy="6076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lt"/>
                <a:ea typeface="+mn-lt"/>
                <a:cs typeface="+mn-ea"/>
                <a:sym typeface="+mn-lt"/>
              </a:rPr>
              <a:t>能按要求保质保量的的日常开发任务，尽量保证负责的工作不出差错。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+mn-lt"/>
              <a:ea typeface="+mn-lt"/>
              <a:cs typeface="+mn-ea"/>
              <a:sym typeface="+mn-lt"/>
            </a:endParaRPr>
          </a:p>
        </p:txBody>
      </p:sp>
      <p:sp>
        <p:nvSpPr>
          <p:cNvPr id="24" name="TextBox 11"/>
          <p:cNvSpPr txBox="1">
            <a:spLocks noChangeArrowheads="1"/>
          </p:cNvSpPr>
          <p:nvPr/>
        </p:nvSpPr>
        <p:spPr bwMode="auto">
          <a:xfrm flipH="1">
            <a:off x="803434" y="1915070"/>
            <a:ext cx="2242626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kern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认真务实   </a:t>
            </a:r>
            <a:endParaRPr lang="en-US" altLang="zh-CN" sz="2400" b="1" kern="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TextBox 11"/>
          <p:cNvSpPr txBox="1">
            <a:spLocks noChangeArrowheads="1"/>
          </p:cNvSpPr>
          <p:nvPr/>
        </p:nvSpPr>
        <p:spPr bwMode="auto">
          <a:xfrm flipH="1">
            <a:off x="803430" y="4706999"/>
            <a:ext cx="3292043" cy="86614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lt"/>
                <a:ea typeface="+mn-lt"/>
                <a:cs typeface="+mn-ea"/>
                <a:sym typeface="+mn-lt"/>
              </a:rPr>
              <a:t>对时间的管理规划能力较弱，缺乏时间边界意识，容易出现时间碎片导致效率低下；需要进行有意识的时间训练。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+mn-lt"/>
              <a:ea typeface="+mn-lt"/>
              <a:cs typeface="+mn-ea"/>
              <a:sym typeface="+mn-lt"/>
            </a:endParaRPr>
          </a:p>
        </p:txBody>
      </p:sp>
      <p:sp>
        <p:nvSpPr>
          <p:cNvPr id="26" name="TextBox 11"/>
          <p:cNvSpPr txBox="1">
            <a:spLocks noChangeArrowheads="1"/>
          </p:cNvSpPr>
          <p:nvPr/>
        </p:nvSpPr>
        <p:spPr bwMode="auto">
          <a:xfrm flipH="1">
            <a:off x="803434" y="4301167"/>
            <a:ext cx="2242626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kern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时间规划较差</a:t>
            </a:r>
            <a:r>
              <a:rPr lang="zh-CN" altLang="en-US" sz="2400" b="1" kern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   </a:t>
            </a:r>
            <a:endParaRPr lang="en-US" altLang="zh-CN" sz="2400" b="1" kern="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TextBox 11"/>
          <p:cNvSpPr txBox="1">
            <a:spLocks noChangeArrowheads="1"/>
          </p:cNvSpPr>
          <p:nvPr/>
        </p:nvSpPr>
        <p:spPr bwMode="auto">
          <a:xfrm flipH="1">
            <a:off x="8239402" y="2320902"/>
            <a:ext cx="3292043" cy="6076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lt"/>
                <a:ea typeface="+mn-lt"/>
                <a:cs typeface="+mn-ea"/>
                <a:sym typeface="+mn-lt"/>
              </a:rPr>
              <a:t>学习了解新技术及应用，或框架的实现原理，能处理一些比较复杂的问题。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+mn-lt"/>
              <a:ea typeface="+mn-lt"/>
              <a:cs typeface="+mn-ea"/>
              <a:sym typeface="+mn-lt"/>
            </a:endParaRPr>
          </a:p>
        </p:txBody>
      </p:sp>
      <p:sp>
        <p:nvSpPr>
          <p:cNvPr id="28" name="TextBox 11"/>
          <p:cNvSpPr txBox="1">
            <a:spLocks noChangeArrowheads="1"/>
          </p:cNvSpPr>
          <p:nvPr/>
        </p:nvSpPr>
        <p:spPr bwMode="auto">
          <a:xfrm flipH="1">
            <a:off x="8239413" y="1915070"/>
            <a:ext cx="2242626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kern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喜欢钻研</a:t>
            </a:r>
            <a:r>
              <a:rPr lang="zh-CN" altLang="en-US" sz="2400" b="1" kern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   </a:t>
            </a:r>
            <a:endParaRPr lang="en-US" altLang="zh-CN" sz="2400" b="1" kern="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9" name="TextBox 11"/>
          <p:cNvSpPr txBox="1">
            <a:spLocks noChangeArrowheads="1"/>
          </p:cNvSpPr>
          <p:nvPr/>
        </p:nvSpPr>
        <p:spPr bwMode="auto">
          <a:xfrm flipH="1">
            <a:off x="8239402" y="4706999"/>
            <a:ext cx="3292043" cy="6076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lt"/>
                <a:ea typeface="+mn-lt"/>
                <a:cs typeface="+mn-ea"/>
                <a:sym typeface="+mn-lt"/>
              </a:rPr>
              <a:t>项目业务和技术经验不足，两方面都需要更多的学习。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+mn-lt"/>
              <a:ea typeface="+mn-lt"/>
              <a:cs typeface="+mn-ea"/>
              <a:sym typeface="+mn-lt"/>
            </a:endParaRPr>
          </a:p>
        </p:txBody>
      </p:sp>
      <p:sp>
        <p:nvSpPr>
          <p:cNvPr id="36" name="TextBox 11"/>
          <p:cNvSpPr txBox="1">
            <a:spLocks noChangeArrowheads="1"/>
          </p:cNvSpPr>
          <p:nvPr/>
        </p:nvSpPr>
        <p:spPr bwMode="auto">
          <a:xfrm flipH="1">
            <a:off x="8239413" y="4301167"/>
            <a:ext cx="2242626" cy="46037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kern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业务经验不足  </a:t>
            </a:r>
            <a:endParaRPr lang="en-US" altLang="zh-CN" sz="2400" b="1" kern="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111659" y="100974"/>
            <a:ext cx="4584166" cy="606521"/>
            <a:chOff x="111659" y="100974"/>
            <a:chExt cx="4584166" cy="606521"/>
          </a:xfrm>
        </p:grpSpPr>
        <p:sp>
          <p:nvSpPr>
            <p:cNvPr id="82" name="椭圆 81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" name="椭圆 82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106805" y="185189"/>
              <a:ext cx="35890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自我认知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 rot="13833073">
            <a:off x="4763779" y="2028929"/>
            <a:ext cx="725496" cy="725233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9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椭圆 10"/>
          <p:cNvSpPr/>
          <p:nvPr/>
        </p:nvSpPr>
        <p:spPr>
          <a:xfrm rot="13833073">
            <a:off x="5103567" y="1411496"/>
            <a:ext cx="1984865" cy="1984970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38100">
            <a:solidFill>
              <a:schemeClr val="bg1"/>
            </a:solidFill>
          </a:ln>
          <a:effectLst>
            <a:outerShdw blurRad="254000" dist="1397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12" name="椭圆 11"/>
          <p:cNvSpPr/>
          <p:nvPr/>
        </p:nvSpPr>
        <p:spPr>
          <a:xfrm rot="13833073" flipV="1">
            <a:off x="4970778" y="2994048"/>
            <a:ext cx="306104" cy="306104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 rot="13833073" flipV="1">
            <a:off x="4970779" y="2210738"/>
            <a:ext cx="306104" cy="306104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/>
          <p:cNvSpPr/>
          <p:nvPr/>
        </p:nvSpPr>
        <p:spPr>
          <a:xfrm rot="13833073">
            <a:off x="5717620" y="3464640"/>
            <a:ext cx="174880" cy="174879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 rot="13833073" flipV="1">
            <a:off x="5389079" y="3341561"/>
            <a:ext cx="174128" cy="1748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519043" y="1742451"/>
            <a:ext cx="140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视界-NWE粗黑体" panose="02000800000000000000" pitchFamily="2" charset="-122"/>
                <a:ea typeface="字体视界-NWE粗黑体" panose="02000800000000000000" pitchFamily="2" charset="-122"/>
              </a:rPr>
              <a:t>04</a:t>
            </a:r>
            <a:endParaRPr lang="zh-CN" altLang="en-US" sz="80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视界-NWE粗黑体" panose="02000800000000000000" pitchFamily="2" charset="-122"/>
              <a:ea typeface="字体视界-NWE粗黑体" panose="02000800000000000000" pitchFamily="2" charset="-122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4697788" y="3675159"/>
            <a:ext cx="29260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工作感悟</a:t>
            </a:r>
            <a:endParaRPr lang="zh-CN" altLang="en-US" sz="5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703320" y="4544437"/>
            <a:ext cx="480059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Working perception</a:t>
            </a:r>
            <a:endParaRPr lang="en-US" altLang="zh-CN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5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043113"/>
            <a:ext cx="6448425" cy="3941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7"/>
          <p:cNvSpPr txBox="1">
            <a:spLocks noChangeArrowheads="1"/>
          </p:cNvSpPr>
          <p:nvPr/>
        </p:nvSpPr>
        <p:spPr bwMode="auto">
          <a:xfrm>
            <a:off x="6508750" y="3953732"/>
            <a:ext cx="5164138" cy="1322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注意计划与总结，了解自身能力水平</a:t>
            </a:r>
            <a:r>
              <a:rPr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endParaRPr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r>
              <a:rPr 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注重协作，及时沟通反馈</a:t>
            </a:r>
            <a:r>
              <a:rPr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endParaRPr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r>
              <a:rPr 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多学习，积累工作经验。</a:t>
            </a:r>
            <a:endParaRPr 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1"/>
          <p:cNvSpPr>
            <a:spLocks noChangeArrowheads="1"/>
          </p:cNvSpPr>
          <p:nvPr/>
        </p:nvSpPr>
        <p:spPr bwMode="auto">
          <a:xfrm>
            <a:off x="6299200" y="2233613"/>
            <a:ext cx="1343025" cy="1343025"/>
          </a:xfrm>
          <a:prstGeom prst="ellipse">
            <a:avLst/>
          </a:prstGeom>
          <a:solidFill>
            <a:schemeClr val="accent2"/>
          </a:solidFill>
          <a:ln w="25400" cmpd="sng">
            <a:solidFill>
              <a:srgbClr val="000000">
                <a:alpha val="0"/>
              </a:srgbClr>
            </a:solidFill>
            <a:round/>
          </a:ln>
        </p:spPr>
        <p:txBody>
          <a:bodyPr lIns="0" tIns="0" rIns="0" bIns="0" anchor="ctr"/>
          <a:lstStyle/>
          <a:p>
            <a:pPr defTabSz="584200" eaLnBrk="1" hangingPunct="1">
              <a:defRPr/>
            </a:pPr>
            <a:endParaRPr lang="zh-CN" altLang="en-US" sz="4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2" name="Freeform 188"/>
          <p:cNvSpPr/>
          <p:nvPr/>
        </p:nvSpPr>
        <p:spPr bwMode="auto">
          <a:xfrm>
            <a:off x="6667500" y="2638425"/>
            <a:ext cx="609600" cy="534988"/>
          </a:xfrm>
          <a:custGeom>
            <a:avLst/>
            <a:gdLst>
              <a:gd name="T0" fmla="*/ 2147483647 w 288"/>
              <a:gd name="T1" fmla="*/ 0 h 252"/>
              <a:gd name="T2" fmla="*/ 2147483647 w 288"/>
              <a:gd name="T3" fmla="*/ 2147483647 h 252"/>
              <a:gd name="T4" fmla="*/ 2147483647 w 288"/>
              <a:gd name="T5" fmla="*/ 0 h 252"/>
              <a:gd name="T6" fmla="*/ 0 w 288"/>
              <a:gd name="T7" fmla="*/ 2147483647 h 252"/>
              <a:gd name="T8" fmla="*/ 2147483647 w 288"/>
              <a:gd name="T9" fmla="*/ 2147483647 h 252"/>
              <a:gd name="T10" fmla="*/ 2147483647 w 288"/>
              <a:gd name="T11" fmla="*/ 2147483647 h 252"/>
              <a:gd name="T12" fmla="*/ 2147483647 w 288"/>
              <a:gd name="T13" fmla="*/ 2147483647 h 252"/>
              <a:gd name="T14" fmla="*/ 2147483647 w 288"/>
              <a:gd name="T15" fmla="*/ 2147483647 h 252"/>
              <a:gd name="T16" fmla="*/ 2147483647 w 288"/>
              <a:gd name="T17" fmla="*/ 0 h 25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88" h="252">
                <a:moveTo>
                  <a:pt x="217" y="0"/>
                </a:moveTo>
                <a:cubicBezTo>
                  <a:pt x="180" y="0"/>
                  <a:pt x="144" y="44"/>
                  <a:pt x="144" y="44"/>
                </a:cubicBezTo>
                <a:cubicBezTo>
                  <a:pt x="144" y="44"/>
                  <a:pt x="108" y="0"/>
                  <a:pt x="72" y="0"/>
                </a:cubicBezTo>
                <a:cubicBezTo>
                  <a:pt x="35" y="0"/>
                  <a:pt x="0" y="18"/>
                  <a:pt x="0" y="72"/>
                </a:cubicBezTo>
                <a:cubicBezTo>
                  <a:pt x="0" y="111"/>
                  <a:pt x="36" y="144"/>
                  <a:pt x="36" y="144"/>
                </a:cubicBezTo>
                <a:cubicBezTo>
                  <a:pt x="144" y="252"/>
                  <a:pt x="144" y="252"/>
                  <a:pt x="144" y="252"/>
                </a:cubicBezTo>
                <a:cubicBezTo>
                  <a:pt x="252" y="144"/>
                  <a:pt x="252" y="144"/>
                  <a:pt x="252" y="144"/>
                </a:cubicBezTo>
                <a:cubicBezTo>
                  <a:pt x="252" y="144"/>
                  <a:pt x="288" y="111"/>
                  <a:pt x="288" y="72"/>
                </a:cubicBezTo>
                <a:cubicBezTo>
                  <a:pt x="288" y="18"/>
                  <a:pt x="253" y="0"/>
                  <a:pt x="2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椭圆 18"/>
          <p:cNvSpPr>
            <a:spLocks noChangeArrowheads="1"/>
          </p:cNvSpPr>
          <p:nvPr/>
        </p:nvSpPr>
        <p:spPr bwMode="auto">
          <a:xfrm>
            <a:off x="7951788" y="2236788"/>
            <a:ext cx="1341437" cy="1343025"/>
          </a:xfrm>
          <a:prstGeom prst="ellipse">
            <a:avLst/>
          </a:prstGeom>
          <a:solidFill>
            <a:schemeClr val="accent1"/>
          </a:solidFill>
          <a:ln w="25400" cmpd="sng">
            <a:solidFill>
              <a:srgbClr val="000000">
                <a:alpha val="0"/>
              </a:srgbClr>
            </a:solidFill>
            <a:round/>
          </a:ln>
        </p:spPr>
        <p:txBody>
          <a:bodyPr lIns="0" tIns="0" rIns="0" bIns="0" anchor="ctr"/>
          <a:lstStyle/>
          <a:p>
            <a:pPr defTabSz="584200" eaLnBrk="1" hangingPunct="1">
              <a:defRPr/>
            </a:pPr>
            <a:endParaRPr lang="zh-CN" altLang="en-US" sz="4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14" name="组合 15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375" y="2613025"/>
            <a:ext cx="596900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椭圆 25"/>
          <p:cNvSpPr>
            <a:spLocks noChangeArrowheads="1"/>
          </p:cNvSpPr>
          <p:nvPr/>
        </p:nvSpPr>
        <p:spPr bwMode="auto">
          <a:xfrm>
            <a:off x="9602788" y="2233613"/>
            <a:ext cx="1343025" cy="1343025"/>
          </a:xfrm>
          <a:prstGeom prst="ellipse">
            <a:avLst/>
          </a:prstGeom>
          <a:solidFill>
            <a:schemeClr val="accent2"/>
          </a:solidFill>
          <a:ln w="25400" cmpd="sng">
            <a:solidFill>
              <a:srgbClr val="000000">
                <a:alpha val="0"/>
              </a:srgbClr>
            </a:solidFill>
            <a:round/>
          </a:ln>
        </p:spPr>
        <p:txBody>
          <a:bodyPr lIns="0" tIns="0" rIns="0" bIns="0" anchor="ctr"/>
          <a:lstStyle/>
          <a:p>
            <a:pPr defTabSz="584200" eaLnBrk="1" hangingPunct="1">
              <a:defRPr/>
            </a:pPr>
            <a:endParaRPr lang="zh-CN" altLang="en-US" sz="4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16" name="组合 2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7613" y="2673350"/>
            <a:ext cx="439737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021" y="2377440"/>
            <a:ext cx="4340542" cy="2457292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111659" y="100974"/>
            <a:ext cx="4574641" cy="609995"/>
            <a:chOff x="111659" y="100974"/>
            <a:chExt cx="4574641" cy="609995"/>
          </a:xfrm>
        </p:grpSpPr>
        <p:sp>
          <p:nvSpPr>
            <p:cNvPr id="19" name="椭圆 18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椭圆 19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097280" y="188999"/>
              <a:ext cx="35890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工作感悟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" name="直接连接符 1"/>
          <p:cNvCxnSpPr/>
          <p:nvPr/>
        </p:nvCxnSpPr>
        <p:spPr>
          <a:xfrm flipV="1">
            <a:off x="6307455" y="3934460"/>
            <a:ext cx="15240" cy="13722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圆角矩形 23"/>
          <p:cNvSpPr/>
          <p:nvPr/>
        </p:nvSpPr>
        <p:spPr>
          <a:xfrm>
            <a:off x="6248400" y="4060190"/>
            <a:ext cx="133350" cy="133350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圆角矩形 23"/>
          <p:cNvSpPr/>
          <p:nvPr/>
        </p:nvSpPr>
        <p:spPr>
          <a:xfrm>
            <a:off x="6248400" y="4554220"/>
            <a:ext cx="133350" cy="133350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圆角矩形 23"/>
          <p:cNvSpPr/>
          <p:nvPr/>
        </p:nvSpPr>
        <p:spPr>
          <a:xfrm>
            <a:off x="6248400" y="5048250"/>
            <a:ext cx="133350" cy="133350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椭圆 44"/>
          <p:cNvSpPr/>
          <p:nvPr/>
        </p:nvSpPr>
        <p:spPr>
          <a:xfrm flipV="1">
            <a:off x="3629161" y="1446077"/>
            <a:ext cx="421488" cy="421488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grpSp>
        <p:nvGrpSpPr>
          <p:cNvPr id="36" name="组合 35"/>
          <p:cNvGrpSpPr/>
          <p:nvPr/>
        </p:nvGrpSpPr>
        <p:grpSpPr>
          <a:xfrm>
            <a:off x="7078668" y="3215136"/>
            <a:ext cx="2543766" cy="2542844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37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330323" y="486871"/>
            <a:ext cx="5528813" cy="5526809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24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TextBox 61"/>
          <p:cNvSpPr txBox="1"/>
          <p:nvPr/>
        </p:nvSpPr>
        <p:spPr>
          <a:xfrm>
            <a:off x="3650557" y="2578022"/>
            <a:ext cx="50321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谢谢您的聆听</a:t>
            </a:r>
            <a:endParaRPr lang="zh-CN" altLang="en-US" sz="6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08940" y="3459736"/>
            <a:ext cx="4857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listening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40932" y="4080609"/>
            <a:ext cx="163483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答辩人</a:t>
            </a:r>
            <a:r>
              <a:rPr lang="zh-CN" altLang="en-US" sz="1400" b="1" dirty="0"/>
              <a:t>：彭文博</a:t>
            </a:r>
            <a:endParaRPr lang="zh-CN" altLang="en-US" sz="1400" b="1" dirty="0"/>
          </a:p>
        </p:txBody>
      </p:sp>
      <p:sp>
        <p:nvSpPr>
          <p:cNvPr id="34" name="文本框 33"/>
          <p:cNvSpPr txBox="1"/>
          <p:nvPr/>
        </p:nvSpPr>
        <p:spPr>
          <a:xfrm>
            <a:off x="6291649" y="4093228"/>
            <a:ext cx="2113512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时间：</a:t>
            </a:r>
            <a:r>
              <a:rPr lang="en-US" altLang="zh-CN" sz="1400" b="1" dirty="0"/>
              <a:t>2021.12</a:t>
            </a:r>
            <a:endParaRPr lang="zh-CN" altLang="en-US" sz="1400" b="1" dirty="0"/>
          </a:p>
        </p:txBody>
      </p:sp>
      <p:sp>
        <p:nvSpPr>
          <p:cNvPr id="39" name="椭圆 38"/>
          <p:cNvSpPr/>
          <p:nvPr/>
        </p:nvSpPr>
        <p:spPr>
          <a:xfrm flipV="1">
            <a:off x="7908760" y="1157107"/>
            <a:ext cx="421488" cy="421488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椭圆 39"/>
          <p:cNvSpPr/>
          <p:nvPr/>
        </p:nvSpPr>
        <p:spPr>
          <a:xfrm>
            <a:off x="7858519" y="1100923"/>
            <a:ext cx="240802" cy="2408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 flipV="1">
            <a:off x="3839905" y="969894"/>
            <a:ext cx="239766" cy="2408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grpSp>
        <p:nvGrpSpPr>
          <p:cNvPr id="42" name="组合 41"/>
          <p:cNvGrpSpPr/>
          <p:nvPr/>
        </p:nvGrpSpPr>
        <p:grpSpPr>
          <a:xfrm>
            <a:off x="2869960" y="3802924"/>
            <a:ext cx="1508667" cy="1508120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43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椭圆 45"/>
          <p:cNvSpPr/>
          <p:nvPr/>
        </p:nvSpPr>
        <p:spPr>
          <a:xfrm flipV="1">
            <a:off x="3813449" y="5070315"/>
            <a:ext cx="474399" cy="415628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47" name="椭圆 46"/>
          <p:cNvSpPr/>
          <p:nvPr/>
        </p:nvSpPr>
        <p:spPr>
          <a:xfrm>
            <a:off x="3763209" y="5014132"/>
            <a:ext cx="271031" cy="237452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任意多边形: 形状 5"/>
          <p:cNvSpPr/>
          <p:nvPr/>
        </p:nvSpPr>
        <p:spPr>
          <a:xfrm>
            <a:off x="5206" y="3890517"/>
            <a:ext cx="12497909" cy="2552147"/>
          </a:xfrm>
          <a:custGeom>
            <a:avLst/>
            <a:gdLst>
              <a:gd name="connsiteX0" fmla="*/ 0 w 12264957"/>
              <a:gd name="connsiteY0" fmla="*/ 0 h 2504577"/>
              <a:gd name="connsiteX1" fmla="*/ 1371600 w 12264957"/>
              <a:gd name="connsiteY1" fmla="*/ 1371600 h 2504577"/>
              <a:gd name="connsiteX2" fmla="*/ 3512128 w 12264957"/>
              <a:gd name="connsiteY2" fmla="*/ 1683327 h 2504577"/>
              <a:gd name="connsiteX3" fmla="*/ 6328064 w 12264957"/>
              <a:gd name="connsiteY3" fmla="*/ 2504209 h 2504577"/>
              <a:gd name="connsiteX4" fmla="*/ 10245437 w 12264957"/>
              <a:gd name="connsiteY4" fmla="*/ 1787236 h 2504577"/>
              <a:gd name="connsiteX5" fmla="*/ 12074237 w 12264957"/>
              <a:gd name="connsiteY5" fmla="*/ 1683327 h 2504577"/>
              <a:gd name="connsiteX6" fmla="*/ 12136582 w 12264957"/>
              <a:gd name="connsiteY6" fmla="*/ 1756064 h 2504577"/>
              <a:gd name="connsiteX7" fmla="*/ 12261273 w 12264957"/>
              <a:gd name="connsiteY7" fmla="*/ 2182091 h 2504577"/>
              <a:gd name="connsiteX8" fmla="*/ 12219709 w 12264957"/>
              <a:gd name="connsiteY8" fmla="*/ 2067791 h 2504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64957" h="2504577">
                <a:moveTo>
                  <a:pt x="0" y="0"/>
                </a:moveTo>
                <a:cubicBezTo>
                  <a:pt x="393122" y="545523"/>
                  <a:pt x="786245" y="1091046"/>
                  <a:pt x="1371600" y="1371600"/>
                </a:cubicBezTo>
                <a:cubicBezTo>
                  <a:pt x="1956955" y="1652155"/>
                  <a:pt x="2686051" y="1494559"/>
                  <a:pt x="3512128" y="1683327"/>
                </a:cubicBezTo>
                <a:cubicBezTo>
                  <a:pt x="4338205" y="1872095"/>
                  <a:pt x="5205846" y="2486891"/>
                  <a:pt x="6328064" y="2504209"/>
                </a:cubicBezTo>
                <a:cubicBezTo>
                  <a:pt x="7450282" y="2521527"/>
                  <a:pt x="9287742" y="1924050"/>
                  <a:pt x="10245437" y="1787236"/>
                </a:cubicBezTo>
                <a:cubicBezTo>
                  <a:pt x="11203133" y="1650422"/>
                  <a:pt x="11759046" y="1688522"/>
                  <a:pt x="12074237" y="1683327"/>
                </a:cubicBezTo>
                <a:cubicBezTo>
                  <a:pt x="12389428" y="1678132"/>
                  <a:pt x="12105409" y="1672937"/>
                  <a:pt x="12136582" y="1756064"/>
                </a:cubicBezTo>
                <a:cubicBezTo>
                  <a:pt x="12167755" y="1839191"/>
                  <a:pt x="12247419" y="2130137"/>
                  <a:pt x="12261273" y="2182091"/>
                </a:cubicBezTo>
                <a:cubicBezTo>
                  <a:pt x="12275127" y="2234045"/>
                  <a:pt x="12247418" y="2150918"/>
                  <a:pt x="12219709" y="2067791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7495885" y="872682"/>
            <a:ext cx="1604010" cy="119761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主要工作</a:t>
            </a:r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 work</a:t>
            </a:r>
            <a:endParaRPr lang="zh-CN" altLang="en-US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496414" y="2369459"/>
            <a:ext cx="1604010" cy="119761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案例分析</a:t>
            </a:r>
            <a:endParaRPr lang="en-US" altLang="zh-CN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case analysis</a:t>
            </a:r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496215" y="3872165"/>
            <a:ext cx="1604010" cy="119761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自我认知</a:t>
            </a:r>
            <a:endParaRPr lang="en-US" altLang="zh-CN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 cognition</a:t>
            </a:r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6044435" y="494961"/>
            <a:ext cx="1258209" cy="1258279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19050">
            <a:solidFill>
              <a:schemeClr val="bg1"/>
            </a:solidFill>
          </a:ln>
          <a:effectLst>
            <a:outerShdw blurRad="254000" dist="889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63" name="椭圆 62"/>
          <p:cNvSpPr/>
          <p:nvPr/>
        </p:nvSpPr>
        <p:spPr>
          <a:xfrm>
            <a:off x="6015225" y="2070002"/>
            <a:ext cx="1258209" cy="1258279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19050">
            <a:solidFill>
              <a:schemeClr val="bg1"/>
            </a:solidFill>
          </a:ln>
          <a:effectLst>
            <a:outerShdw blurRad="254000" dist="889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64" name="椭圆 63"/>
          <p:cNvSpPr/>
          <p:nvPr/>
        </p:nvSpPr>
        <p:spPr>
          <a:xfrm>
            <a:off x="6044435" y="3590462"/>
            <a:ext cx="1258209" cy="1258279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19050">
            <a:solidFill>
              <a:schemeClr val="bg1"/>
            </a:solidFill>
          </a:ln>
          <a:effectLst>
            <a:outerShdw blurRad="254000" dist="889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70" name="TextBox 69"/>
          <p:cNvSpPr txBox="1"/>
          <p:nvPr/>
        </p:nvSpPr>
        <p:spPr>
          <a:xfrm>
            <a:off x="6394587" y="767384"/>
            <a:ext cx="5004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6393921" y="2338686"/>
            <a:ext cx="5004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423540" y="3865307"/>
            <a:ext cx="5004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855945" y="3063082"/>
            <a:ext cx="998972" cy="998610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29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52" name="椭圆 51"/>
          <p:cNvSpPr/>
          <p:nvPr/>
        </p:nvSpPr>
        <p:spPr>
          <a:xfrm>
            <a:off x="2290626" y="1865997"/>
            <a:ext cx="2733060" cy="2733205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38100">
            <a:solidFill>
              <a:schemeClr val="bg1"/>
            </a:solidFill>
          </a:ln>
          <a:effectLst>
            <a:outerShdw blurRad="254000" dist="1397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31" name="椭圆 30"/>
          <p:cNvSpPr/>
          <p:nvPr/>
        </p:nvSpPr>
        <p:spPr>
          <a:xfrm flipV="1">
            <a:off x="1946431" y="4269104"/>
            <a:ext cx="421488" cy="421488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椭圆 31"/>
          <p:cNvSpPr/>
          <p:nvPr/>
        </p:nvSpPr>
        <p:spPr>
          <a:xfrm flipV="1">
            <a:off x="2030766" y="3313041"/>
            <a:ext cx="421488" cy="421488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椭圆 32"/>
          <p:cNvSpPr/>
          <p:nvPr/>
        </p:nvSpPr>
        <p:spPr>
          <a:xfrm>
            <a:off x="3190060" y="5080302"/>
            <a:ext cx="240802" cy="2408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 flipV="1">
            <a:off x="2593348" y="4839502"/>
            <a:ext cx="239766" cy="2408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2690616" y="2507933"/>
            <a:ext cx="19331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chemeClr val="accent2"/>
                </a:solidFill>
                <a:latin typeface="字体视界-NWE粗黑体" panose="02000800000000000000" pitchFamily="2" charset="-122"/>
                <a:ea typeface="字体视界-NWE粗黑体" panose="02000800000000000000" pitchFamily="2" charset="-122"/>
              </a:rPr>
              <a:t>目录</a:t>
            </a:r>
            <a:endParaRPr lang="zh-CN" altLang="en-US" sz="6600" dirty="0">
              <a:solidFill>
                <a:schemeClr val="accent2"/>
              </a:solidFill>
              <a:latin typeface="字体视界-NWE粗黑体" panose="02000800000000000000" pitchFamily="2" charset="-122"/>
              <a:ea typeface="字体视界-NWE粗黑体" panose="020008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24122" y="3757865"/>
            <a:ext cx="14653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58"/>
          <p:cNvSpPr txBox="1"/>
          <p:nvPr/>
        </p:nvSpPr>
        <p:spPr>
          <a:xfrm>
            <a:off x="7496215" y="5392355"/>
            <a:ext cx="2118995" cy="119761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p>
            <a:pPr algn="l"/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工作感悟</a:t>
            </a:r>
            <a:endParaRPr lang="en-US" altLang="zh-CN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Working perception</a:t>
            </a:r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044435" y="5190027"/>
            <a:ext cx="1258209" cy="1258279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19050">
            <a:solidFill>
              <a:schemeClr val="bg1"/>
            </a:solidFill>
          </a:ln>
          <a:effectLst>
            <a:outerShdw blurRad="254000" dist="889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p>
            <a:pPr algn="ctr"/>
            <a:endParaRPr lang="zh-CN" altLang="en-US" sz="2000" dirty="0"/>
          </a:p>
        </p:txBody>
      </p:sp>
      <p:sp>
        <p:nvSpPr>
          <p:cNvPr id="6" name="TextBox 71"/>
          <p:cNvSpPr txBox="1"/>
          <p:nvPr/>
        </p:nvSpPr>
        <p:spPr>
          <a:xfrm>
            <a:off x="6398775" y="5465507"/>
            <a:ext cx="49593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4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 rot="13833073">
            <a:off x="4763779" y="2028929"/>
            <a:ext cx="725496" cy="725233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9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椭圆 10"/>
          <p:cNvSpPr/>
          <p:nvPr/>
        </p:nvSpPr>
        <p:spPr>
          <a:xfrm rot="13833073">
            <a:off x="5103567" y="1411496"/>
            <a:ext cx="1984865" cy="1984970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38100">
            <a:solidFill>
              <a:schemeClr val="bg1"/>
            </a:solidFill>
          </a:ln>
          <a:effectLst>
            <a:outerShdw blurRad="254000" dist="1397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12" name="椭圆 11"/>
          <p:cNvSpPr/>
          <p:nvPr/>
        </p:nvSpPr>
        <p:spPr>
          <a:xfrm rot="13833073" flipV="1">
            <a:off x="4970778" y="2994048"/>
            <a:ext cx="306104" cy="306104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 rot="13833073" flipV="1">
            <a:off x="4970779" y="2210738"/>
            <a:ext cx="306104" cy="306104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/>
          <p:cNvSpPr/>
          <p:nvPr/>
        </p:nvSpPr>
        <p:spPr>
          <a:xfrm rot="13833073">
            <a:off x="5717620" y="3464640"/>
            <a:ext cx="174880" cy="174879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 rot="13833073" flipV="1">
            <a:off x="5389079" y="3341561"/>
            <a:ext cx="174128" cy="1748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536731" y="1742212"/>
            <a:ext cx="12141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视界-NWE粗黑体" panose="02000800000000000000" pitchFamily="2" charset="-122"/>
                <a:ea typeface="字体视界-NWE粗黑体" panose="02000800000000000000" pitchFamily="2" charset="-122"/>
              </a:rPr>
              <a:t>01</a:t>
            </a:r>
            <a:endParaRPr lang="zh-CN" altLang="en-US" sz="80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视界-NWE粗黑体" panose="02000800000000000000" pitchFamily="2" charset="-122"/>
              <a:ea typeface="字体视界-NWE粗黑体" panose="02000800000000000000" pitchFamily="2" charset="-122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4566978" y="3800889"/>
            <a:ext cx="29260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主要工作</a:t>
            </a:r>
            <a:r>
              <a:rPr lang="zh-CN" altLang="en-US" sz="5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endParaRPr lang="en-US" altLang="zh-CN" sz="5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8365" y="4723130"/>
            <a:ext cx="28898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 work</a:t>
            </a:r>
            <a:endParaRPr lang="en-US" altLang="zh-CN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11659" y="100974"/>
            <a:ext cx="4186021" cy="609995"/>
            <a:chOff x="111659" y="100974"/>
            <a:chExt cx="4186021" cy="609995"/>
          </a:xfrm>
        </p:grpSpPr>
        <p:sp>
          <p:nvSpPr>
            <p:cNvPr id="34" name="椭圆 33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6" name="椭圆 85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97280" y="188999"/>
              <a:ext cx="320040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主要工作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7" name="Freeform 5"/>
          <p:cNvSpPr/>
          <p:nvPr/>
        </p:nvSpPr>
        <p:spPr bwMode="auto">
          <a:xfrm>
            <a:off x="6459288" y="2267298"/>
            <a:ext cx="726122" cy="638998"/>
          </a:xfrm>
          <a:custGeom>
            <a:avLst/>
            <a:gdLst>
              <a:gd name="T0" fmla="*/ 365 w 1306"/>
              <a:gd name="T1" fmla="*/ 1149 h 1149"/>
              <a:gd name="T2" fmla="*/ 300 w 1306"/>
              <a:gd name="T3" fmla="*/ 1111 h 1149"/>
              <a:gd name="T4" fmla="*/ 12 w 1306"/>
              <a:gd name="T5" fmla="*/ 613 h 1149"/>
              <a:gd name="T6" fmla="*/ 12 w 1306"/>
              <a:gd name="T7" fmla="*/ 537 h 1149"/>
              <a:gd name="T8" fmla="*/ 300 w 1306"/>
              <a:gd name="T9" fmla="*/ 38 h 1149"/>
              <a:gd name="T10" fmla="*/ 365 w 1306"/>
              <a:gd name="T11" fmla="*/ 0 h 1149"/>
              <a:gd name="T12" fmla="*/ 941 w 1306"/>
              <a:gd name="T13" fmla="*/ 0 h 1149"/>
              <a:gd name="T14" fmla="*/ 1006 w 1306"/>
              <a:gd name="T15" fmla="*/ 38 h 1149"/>
              <a:gd name="T16" fmla="*/ 1294 w 1306"/>
              <a:gd name="T17" fmla="*/ 537 h 1149"/>
              <a:gd name="T18" fmla="*/ 1294 w 1306"/>
              <a:gd name="T19" fmla="*/ 613 h 1149"/>
              <a:gd name="T20" fmla="*/ 1006 w 1306"/>
              <a:gd name="T21" fmla="*/ 1111 h 1149"/>
              <a:gd name="T22" fmla="*/ 941 w 1306"/>
              <a:gd name="T23" fmla="*/ 1149 h 1149"/>
              <a:gd name="T24" fmla="*/ 365 w 1306"/>
              <a:gd name="T25" fmla="*/ 1149 h 1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06" h="1149">
                <a:moveTo>
                  <a:pt x="365" y="1149"/>
                </a:moveTo>
                <a:cubicBezTo>
                  <a:pt x="341" y="1149"/>
                  <a:pt x="312" y="1132"/>
                  <a:pt x="300" y="1111"/>
                </a:cubicBezTo>
                <a:cubicBezTo>
                  <a:pt x="12" y="613"/>
                  <a:pt x="12" y="613"/>
                  <a:pt x="12" y="613"/>
                </a:cubicBezTo>
                <a:cubicBezTo>
                  <a:pt x="0" y="592"/>
                  <a:pt x="0" y="558"/>
                  <a:pt x="12" y="537"/>
                </a:cubicBezTo>
                <a:cubicBezTo>
                  <a:pt x="300" y="38"/>
                  <a:pt x="300" y="38"/>
                  <a:pt x="300" y="38"/>
                </a:cubicBezTo>
                <a:cubicBezTo>
                  <a:pt x="312" y="17"/>
                  <a:pt x="341" y="0"/>
                  <a:pt x="365" y="0"/>
                </a:cubicBezTo>
                <a:cubicBezTo>
                  <a:pt x="941" y="0"/>
                  <a:pt x="941" y="0"/>
                  <a:pt x="941" y="0"/>
                </a:cubicBezTo>
                <a:cubicBezTo>
                  <a:pt x="965" y="0"/>
                  <a:pt x="994" y="17"/>
                  <a:pt x="1006" y="38"/>
                </a:cubicBezTo>
                <a:cubicBezTo>
                  <a:pt x="1294" y="537"/>
                  <a:pt x="1294" y="537"/>
                  <a:pt x="1294" y="537"/>
                </a:cubicBezTo>
                <a:cubicBezTo>
                  <a:pt x="1306" y="558"/>
                  <a:pt x="1306" y="592"/>
                  <a:pt x="1294" y="613"/>
                </a:cubicBezTo>
                <a:cubicBezTo>
                  <a:pt x="1006" y="1111"/>
                  <a:pt x="1006" y="1111"/>
                  <a:pt x="1006" y="1111"/>
                </a:cubicBezTo>
                <a:cubicBezTo>
                  <a:pt x="994" y="1132"/>
                  <a:pt x="965" y="1149"/>
                  <a:pt x="941" y="1149"/>
                </a:cubicBezTo>
                <a:lnTo>
                  <a:pt x="365" y="1149"/>
                </a:lnTo>
                <a:close/>
              </a:path>
            </a:pathLst>
          </a:custGeom>
          <a:solidFill>
            <a:schemeClr val="accent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8" name="Freeform 5"/>
          <p:cNvSpPr/>
          <p:nvPr/>
        </p:nvSpPr>
        <p:spPr bwMode="auto">
          <a:xfrm>
            <a:off x="6455979" y="3490061"/>
            <a:ext cx="715938" cy="630036"/>
          </a:xfrm>
          <a:custGeom>
            <a:avLst/>
            <a:gdLst>
              <a:gd name="T0" fmla="*/ 365 w 1306"/>
              <a:gd name="T1" fmla="*/ 1149 h 1149"/>
              <a:gd name="T2" fmla="*/ 300 w 1306"/>
              <a:gd name="T3" fmla="*/ 1111 h 1149"/>
              <a:gd name="T4" fmla="*/ 12 w 1306"/>
              <a:gd name="T5" fmla="*/ 613 h 1149"/>
              <a:gd name="T6" fmla="*/ 12 w 1306"/>
              <a:gd name="T7" fmla="*/ 537 h 1149"/>
              <a:gd name="T8" fmla="*/ 300 w 1306"/>
              <a:gd name="T9" fmla="*/ 38 h 1149"/>
              <a:gd name="T10" fmla="*/ 365 w 1306"/>
              <a:gd name="T11" fmla="*/ 0 h 1149"/>
              <a:gd name="T12" fmla="*/ 941 w 1306"/>
              <a:gd name="T13" fmla="*/ 0 h 1149"/>
              <a:gd name="T14" fmla="*/ 1006 w 1306"/>
              <a:gd name="T15" fmla="*/ 38 h 1149"/>
              <a:gd name="T16" fmla="*/ 1294 w 1306"/>
              <a:gd name="T17" fmla="*/ 537 h 1149"/>
              <a:gd name="T18" fmla="*/ 1294 w 1306"/>
              <a:gd name="T19" fmla="*/ 613 h 1149"/>
              <a:gd name="T20" fmla="*/ 1006 w 1306"/>
              <a:gd name="T21" fmla="*/ 1111 h 1149"/>
              <a:gd name="T22" fmla="*/ 941 w 1306"/>
              <a:gd name="T23" fmla="*/ 1149 h 1149"/>
              <a:gd name="T24" fmla="*/ 365 w 1306"/>
              <a:gd name="T25" fmla="*/ 1149 h 1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06" h="1149">
                <a:moveTo>
                  <a:pt x="365" y="1149"/>
                </a:moveTo>
                <a:cubicBezTo>
                  <a:pt x="341" y="1149"/>
                  <a:pt x="312" y="1132"/>
                  <a:pt x="300" y="1111"/>
                </a:cubicBezTo>
                <a:cubicBezTo>
                  <a:pt x="12" y="613"/>
                  <a:pt x="12" y="613"/>
                  <a:pt x="12" y="613"/>
                </a:cubicBezTo>
                <a:cubicBezTo>
                  <a:pt x="0" y="592"/>
                  <a:pt x="0" y="558"/>
                  <a:pt x="12" y="537"/>
                </a:cubicBezTo>
                <a:cubicBezTo>
                  <a:pt x="300" y="38"/>
                  <a:pt x="300" y="38"/>
                  <a:pt x="300" y="38"/>
                </a:cubicBezTo>
                <a:cubicBezTo>
                  <a:pt x="312" y="17"/>
                  <a:pt x="341" y="0"/>
                  <a:pt x="365" y="0"/>
                </a:cubicBezTo>
                <a:cubicBezTo>
                  <a:pt x="941" y="0"/>
                  <a:pt x="941" y="0"/>
                  <a:pt x="941" y="0"/>
                </a:cubicBezTo>
                <a:cubicBezTo>
                  <a:pt x="965" y="0"/>
                  <a:pt x="994" y="17"/>
                  <a:pt x="1006" y="38"/>
                </a:cubicBezTo>
                <a:cubicBezTo>
                  <a:pt x="1294" y="537"/>
                  <a:pt x="1294" y="537"/>
                  <a:pt x="1294" y="537"/>
                </a:cubicBezTo>
                <a:cubicBezTo>
                  <a:pt x="1306" y="558"/>
                  <a:pt x="1306" y="592"/>
                  <a:pt x="1294" y="613"/>
                </a:cubicBezTo>
                <a:cubicBezTo>
                  <a:pt x="1006" y="1111"/>
                  <a:pt x="1006" y="1111"/>
                  <a:pt x="1006" y="1111"/>
                </a:cubicBezTo>
                <a:cubicBezTo>
                  <a:pt x="994" y="1132"/>
                  <a:pt x="965" y="1149"/>
                  <a:pt x="941" y="1149"/>
                </a:cubicBezTo>
                <a:lnTo>
                  <a:pt x="365" y="1149"/>
                </a:lnTo>
                <a:close/>
              </a:path>
            </a:pathLst>
          </a:custGeom>
          <a:solidFill>
            <a:schemeClr val="accent2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lt1"/>
                </a:solidFill>
              </a:rPr>
              <a:t>02</a:t>
            </a:r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89" name="Freeform 5"/>
          <p:cNvSpPr/>
          <p:nvPr/>
        </p:nvSpPr>
        <p:spPr bwMode="auto">
          <a:xfrm>
            <a:off x="6460882" y="4700040"/>
            <a:ext cx="710880" cy="625584"/>
          </a:xfrm>
          <a:custGeom>
            <a:avLst/>
            <a:gdLst>
              <a:gd name="T0" fmla="*/ 365 w 1306"/>
              <a:gd name="T1" fmla="*/ 1149 h 1149"/>
              <a:gd name="T2" fmla="*/ 300 w 1306"/>
              <a:gd name="T3" fmla="*/ 1111 h 1149"/>
              <a:gd name="T4" fmla="*/ 12 w 1306"/>
              <a:gd name="T5" fmla="*/ 613 h 1149"/>
              <a:gd name="T6" fmla="*/ 12 w 1306"/>
              <a:gd name="T7" fmla="*/ 537 h 1149"/>
              <a:gd name="T8" fmla="*/ 300 w 1306"/>
              <a:gd name="T9" fmla="*/ 38 h 1149"/>
              <a:gd name="T10" fmla="*/ 365 w 1306"/>
              <a:gd name="T11" fmla="*/ 0 h 1149"/>
              <a:gd name="T12" fmla="*/ 941 w 1306"/>
              <a:gd name="T13" fmla="*/ 0 h 1149"/>
              <a:gd name="T14" fmla="*/ 1006 w 1306"/>
              <a:gd name="T15" fmla="*/ 38 h 1149"/>
              <a:gd name="T16" fmla="*/ 1294 w 1306"/>
              <a:gd name="T17" fmla="*/ 537 h 1149"/>
              <a:gd name="T18" fmla="*/ 1294 w 1306"/>
              <a:gd name="T19" fmla="*/ 613 h 1149"/>
              <a:gd name="T20" fmla="*/ 1006 w 1306"/>
              <a:gd name="T21" fmla="*/ 1111 h 1149"/>
              <a:gd name="T22" fmla="*/ 941 w 1306"/>
              <a:gd name="T23" fmla="*/ 1149 h 1149"/>
              <a:gd name="T24" fmla="*/ 365 w 1306"/>
              <a:gd name="T25" fmla="*/ 1149 h 1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06" h="1149">
                <a:moveTo>
                  <a:pt x="365" y="1149"/>
                </a:moveTo>
                <a:cubicBezTo>
                  <a:pt x="341" y="1149"/>
                  <a:pt x="312" y="1132"/>
                  <a:pt x="300" y="1111"/>
                </a:cubicBezTo>
                <a:cubicBezTo>
                  <a:pt x="12" y="613"/>
                  <a:pt x="12" y="613"/>
                  <a:pt x="12" y="613"/>
                </a:cubicBezTo>
                <a:cubicBezTo>
                  <a:pt x="0" y="592"/>
                  <a:pt x="0" y="558"/>
                  <a:pt x="12" y="537"/>
                </a:cubicBezTo>
                <a:cubicBezTo>
                  <a:pt x="300" y="38"/>
                  <a:pt x="300" y="38"/>
                  <a:pt x="300" y="38"/>
                </a:cubicBezTo>
                <a:cubicBezTo>
                  <a:pt x="312" y="17"/>
                  <a:pt x="341" y="0"/>
                  <a:pt x="365" y="0"/>
                </a:cubicBezTo>
                <a:cubicBezTo>
                  <a:pt x="941" y="0"/>
                  <a:pt x="941" y="0"/>
                  <a:pt x="941" y="0"/>
                </a:cubicBezTo>
                <a:cubicBezTo>
                  <a:pt x="965" y="0"/>
                  <a:pt x="994" y="17"/>
                  <a:pt x="1006" y="38"/>
                </a:cubicBezTo>
                <a:cubicBezTo>
                  <a:pt x="1294" y="537"/>
                  <a:pt x="1294" y="537"/>
                  <a:pt x="1294" y="537"/>
                </a:cubicBezTo>
                <a:cubicBezTo>
                  <a:pt x="1306" y="558"/>
                  <a:pt x="1306" y="592"/>
                  <a:pt x="1294" y="613"/>
                </a:cubicBezTo>
                <a:cubicBezTo>
                  <a:pt x="1006" y="1111"/>
                  <a:pt x="1006" y="1111"/>
                  <a:pt x="1006" y="1111"/>
                </a:cubicBezTo>
                <a:cubicBezTo>
                  <a:pt x="994" y="1132"/>
                  <a:pt x="965" y="1149"/>
                  <a:pt x="941" y="1149"/>
                </a:cubicBezTo>
                <a:lnTo>
                  <a:pt x="365" y="1149"/>
                </a:lnTo>
                <a:close/>
              </a:path>
            </a:pathLst>
          </a:custGeom>
          <a:solidFill>
            <a:schemeClr val="accent3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03</a:t>
            </a:r>
            <a:endParaRPr lang="zh-CN" altLang="en-US" dirty="0"/>
          </a:p>
        </p:txBody>
      </p:sp>
      <p:grpSp>
        <p:nvGrpSpPr>
          <p:cNvPr id="117" name="Group 89"/>
          <p:cNvGrpSpPr/>
          <p:nvPr/>
        </p:nvGrpSpPr>
        <p:grpSpPr>
          <a:xfrm>
            <a:off x="1344691" y="1939707"/>
            <a:ext cx="4217909" cy="3712086"/>
            <a:chOff x="747791" y="2549307"/>
            <a:chExt cx="4217909" cy="3712086"/>
          </a:xfrm>
        </p:grpSpPr>
        <p:grpSp>
          <p:nvGrpSpPr>
            <p:cNvPr id="118" name="组合 117"/>
            <p:cNvGrpSpPr/>
            <p:nvPr/>
          </p:nvGrpSpPr>
          <p:grpSpPr>
            <a:xfrm>
              <a:off x="747791" y="2549307"/>
              <a:ext cx="4217909" cy="3712086"/>
              <a:chOff x="2408238" y="642938"/>
              <a:chExt cx="6537041" cy="5753101"/>
            </a:xfrm>
          </p:grpSpPr>
          <p:sp>
            <p:nvSpPr>
              <p:cNvPr id="122" name="任意多边形 57"/>
              <p:cNvSpPr/>
              <p:nvPr/>
            </p:nvSpPr>
            <p:spPr bwMode="auto">
              <a:xfrm>
                <a:off x="4849813" y="854076"/>
                <a:ext cx="4095466" cy="5541962"/>
              </a:xfrm>
              <a:custGeom>
                <a:avLst/>
                <a:gdLst>
                  <a:gd name="connsiteX0" fmla="*/ 1781131 w 4095466"/>
                  <a:gd name="connsiteY0" fmla="*/ 2874962 h 5541962"/>
                  <a:gd name="connsiteX1" fmla="*/ 3038475 w 4095466"/>
                  <a:gd name="connsiteY1" fmla="*/ 3601170 h 5541962"/>
                  <a:gd name="connsiteX2" fmla="*/ 2039211 w 4095466"/>
                  <a:gd name="connsiteY2" fmla="*/ 5332112 h 5541962"/>
                  <a:gd name="connsiteX3" fmla="*/ 1676882 w 4095466"/>
                  <a:gd name="connsiteY3" fmla="*/ 5541962 h 5541962"/>
                  <a:gd name="connsiteX4" fmla="*/ 0 w 4095466"/>
                  <a:gd name="connsiteY4" fmla="*/ 5541962 h 5541962"/>
                  <a:gd name="connsiteX5" fmla="*/ 363600 w 4095466"/>
                  <a:gd name="connsiteY5" fmla="*/ 5332112 h 5541962"/>
                  <a:gd name="connsiteX6" fmla="*/ 1781131 w 4095466"/>
                  <a:gd name="connsiteY6" fmla="*/ 2874962 h 5541962"/>
                  <a:gd name="connsiteX7" fmla="*/ 3200230 w 4095466"/>
                  <a:gd name="connsiteY7" fmla="*/ 0 h 5541962"/>
                  <a:gd name="connsiteX8" fmla="*/ 4038183 w 4095466"/>
                  <a:gd name="connsiteY8" fmla="*/ 1451364 h 5541962"/>
                  <a:gd name="connsiteX9" fmla="*/ 4038183 w 4095466"/>
                  <a:gd name="connsiteY9" fmla="*/ 1869489 h 5541962"/>
                  <a:gd name="connsiteX10" fmla="*/ 3038742 w 4095466"/>
                  <a:gd name="connsiteY10" fmla="*/ 3600450 h 5541962"/>
                  <a:gd name="connsiteX11" fmla="*/ 1781175 w 4095466"/>
                  <a:gd name="connsiteY11" fmla="*/ 2874768 h 5541962"/>
                  <a:gd name="connsiteX12" fmla="*/ 3200230 w 4095466"/>
                  <a:gd name="connsiteY12" fmla="*/ 418125 h 5541962"/>
                  <a:gd name="connsiteX13" fmla="*/ 3200230 w 4095466"/>
                  <a:gd name="connsiteY13" fmla="*/ 0 h 5541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95466" h="5541962">
                    <a:moveTo>
                      <a:pt x="1781131" y="2874962"/>
                    </a:moveTo>
                    <a:cubicBezTo>
                      <a:pt x="3038475" y="3601170"/>
                      <a:pt x="3038475" y="3601170"/>
                      <a:pt x="3038475" y="3601170"/>
                    </a:cubicBezTo>
                    <a:cubicBezTo>
                      <a:pt x="2039211" y="5332112"/>
                      <a:pt x="2039211" y="5332112"/>
                      <a:pt x="2039211" y="5332112"/>
                    </a:cubicBezTo>
                    <a:cubicBezTo>
                      <a:pt x="1959117" y="5472012"/>
                      <a:pt x="1818000" y="5541962"/>
                      <a:pt x="1676882" y="5541962"/>
                    </a:cubicBezTo>
                    <a:cubicBezTo>
                      <a:pt x="0" y="5541962"/>
                      <a:pt x="0" y="5541962"/>
                      <a:pt x="0" y="5541962"/>
                    </a:cubicBezTo>
                    <a:cubicBezTo>
                      <a:pt x="141117" y="5541962"/>
                      <a:pt x="282235" y="5472012"/>
                      <a:pt x="363600" y="5332112"/>
                    </a:cubicBezTo>
                    <a:cubicBezTo>
                      <a:pt x="1781131" y="2874962"/>
                      <a:pt x="1781131" y="2874962"/>
                      <a:pt x="1781131" y="2874962"/>
                    </a:cubicBezTo>
                    <a:close/>
                    <a:moveTo>
                      <a:pt x="3200230" y="0"/>
                    </a:moveTo>
                    <a:cubicBezTo>
                      <a:pt x="4038183" y="1451364"/>
                      <a:pt x="4038183" y="1451364"/>
                      <a:pt x="4038183" y="1451364"/>
                    </a:cubicBezTo>
                    <a:cubicBezTo>
                      <a:pt x="4109391" y="1573370"/>
                      <a:pt x="4119563" y="1730961"/>
                      <a:pt x="4038183" y="1869489"/>
                    </a:cubicBezTo>
                    <a:cubicBezTo>
                      <a:pt x="3038742" y="3600450"/>
                      <a:pt x="3038742" y="3600450"/>
                      <a:pt x="3038742" y="3600450"/>
                    </a:cubicBezTo>
                    <a:cubicBezTo>
                      <a:pt x="1781175" y="2874768"/>
                      <a:pt x="1781175" y="2874768"/>
                      <a:pt x="1781175" y="2874768"/>
                    </a:cubicBezTo>
                    <a:lnTo>
                      <a:pt x="3200230" y="418125"/>
                    </a:lnTo>
                    <a:cubicBezTo>
                      <a:pt x="3280337" y="279597"/>
                      <a:pt x="3270165" y="122006"/>
                      <a:pt x="32002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763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23" name="Freeform 7"/>
              <p:cNvSpPr/>
              <p:nvPr/>
            </p:nvSpPr>
            <p:spPr bwMode="auto">
              <a:xfrm>
                <a:off x="2489201" y="642938"/>
                <a:ext cx="6399213" cy="1662113"/>
              </a:xfrm>
              <a:custGeom>
                <a:avLst/>
                <a:gdLst>
                  <a:gd name="T0" fmla="*/ 659 w 5033"/>
                  <a:gd name="T1" fmla="*/ 165 h 1307"/>
                  <a:gd name="T2" fmla="*/ 944 w 5033"/>
                  <a:gd name="T3" fmla="*/ 0 h 1307"/>
                  <a:gd name="T4" fmla="*/ 4088 w 5033"/>
                  <a:gd name="T5" fmla="*/ 0 h 1307"/>
                  <a:gd name="T6" fmla="*/ 4374 w 5033"/>
                  <a:gd name="T7" fmla="*/ 165 h 1307"/>
                  <a:gd name="T8" fmla="*/ 5033 w 5033"/>
                  <a:gd name="T9" fmla="*/ 1307 h 1307"/>
                  <a:gd name="T10" fmla="*/ 4748 w 5033"/>
                  <a:gd name="T11" fmla="*/ 1142 h 1307"/>
                  <a:gd name="T12" fmla="*/ 285 w 5033"/>
                  <a:gd name="T13" fmla="*/ 1142 h 1307"/>
                  <a:gd name="T14" fmla="*/ 0 w 5033"/>
                  <a:gd name="T15" fmla="*/ 1307 h 1307"/>
                  <a:gd name="T16" fmla="*/ 659 w 5033"/>
                  <a:gd name="T17" fmla="*/ 165 h 1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3" h="1307">
                    <a:moveTo>
                      <a:pt x="659" y="165"/>
                    </a:moveTo>
                    <a:cubicBezTo>
                      <a:pt x="714" y="69"/>
                      <a:pt x="818" y="0"/>
                      <a:pt x="944" y="0"/>
                    </a:cubicBezTo>
                    <a:cubicBezTo>
                      <a:pt x="4088" y="0"/>
                      <a:pt x="4088" y="0"/>
                      <a:pt x="4088" y="0"/>
                    </a:cubicBezTo>
                    <a:cubicBezTo>
                      <a:pt x="4215" y="0"/>
                      <a:pt x="4318" y="69"/>
                      <a:pt x="4374" y="165"/>
                    </a:cubicBezTo>
                    <a:cubicBezTo>
                      <a:pt x="5033" y="1307"/>
                      <a:pt x="5033" y="1307"/>
                      <a:pt x="5033" y="1307"/>
                    </a:cubicBezTo>
                    <a:cubicBezTo>
                      <a:pt x="4978" y="1211"/>
                      <a:pt x="4874" y="1142"/>
                      <a:pt x="4748" y="1142"/>
                    </a:cubicBezTo>
                    <a:cubicBezTo>
                      <a:pt x="285" y="1142"/>
                      <a:pt x="285" y="1142"/>
                      <a:pt x="285" y="1142"/>
                    </a:cubicBezTo>
                    <a:cubicBezTo>
                      <a:pt x="158" y="1142"/>
                      <a:pt x="55" y="1211"/>
                      <a:pt x="0" y="1307"/>
                    </a:cubicBezTo>
                    <a:lnTo>
                      <a:pt x="659" y="165"/>
                    </a:lnTo>
                    <a:close/>
                  </a:path>
                </a:pathLst>
              </a:custGeom>
              <a:solidFill>
                <a:schemeClr val="accent1"/>
              </a:solidFill>
              <a:ln w="4763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4" name="Freeform 9"/>
              <p:cNvSpPr/>
              <p:nvPr/>
            </p:nvSpPr>
            <p:spPr bwMode="auto">
              <a:xfrm>
                <a:off x="2408238" y="854076"/>
                <a:ext cx="4117975" cy="5541963"/>
              </a:xfrm>
              <a:custGeom>
                <a:avLst/>
                <a:gdLst>
                  <a:gd name="T0" fmla="*/ 64 w 3240"/>
                  <a:gd name="T1" fmla="*/ 1142 h 4359"/>
                  <a:gd name="T2" fmla="*/ 723 w 3240"/>
                  <a:gd name="T3" fmla="*/ 0 h 4359"/>
                  <a:gd name="T4" fmla="*/ 723 w 3240"/>
                  <a:gd name="T5" fmla="*/ 329 h 4359"/>
                  <a:gd name="T6" fmla="*/ 2954 w 3240"/>
                  <a:gd name="T7" fmla="*/ 4194 h 4359"/>
                  <a:gd name="T8" fmla="*/ 3240 w 3240"/>
                  <a:gd name="T9" fmla="*/ 4359 h 4359"/>
                  <a:gd name="T10" fmla="*/ 1921 w 3240"/>
                  <a:gd name="T11" fmla="*/ 4359 h 4359"/>
                  <a:gd name="T12" fmla="*/ 1635 w 3240"/>
                  <a:gd name="T13" fmla="*/ 4194 h 4359"/>
                  <a:gd name="T14" fmla="*/ 64 w 3240"/>
                  <a:gd name="T15" fmla="*/ 1471 h 4359"/>
                  <a:gd name="T16" fmla="*/ 64 w 3240"/>
                  <a:gd name="T17" fmla="*/ 1142 h 4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40" h="4359">
                    <a:moveTo>
                      <a:pt x="64" y="1142"/>
                    </a:moveTo>
                    <a:cubicBezTo>
                      <a:pt x="723" y="0"/>
                      <a:pt x="723" y="0"/>
                      <a:pt x="723" y="0"/>
                    </a:cubicBezTo>
                    <a:cubicBezTo>
                      <a:pt x="667" y="96"/>
                      <a:pt x="660" y="220"/>
                      <a:pt x="723" y="329"/>
                    </a:cubicBezTo>
                    <a:cubicBezTo>
                      <a:pt x="2954" y="4194"/>
                      <a:pt x="2954" y="4194"/>
                      <a:pt x="2954" y="4194"/>
                    </a:cubicBezTo>
                    <a:cubicBezTo>
                      <a:pt x="3018" y="4304"/>
                      <a:pt x="3129" y="4359"/>
                      <a:pt x="3240" y="4359"/>
                    </a:cubicBezTo>
                    <a:cubicBezTo>
                      <a:pt x="1921" y="4359"/>
                      <a:pt x="1921" y="4359"/>
                      <a:pt x="1921" y="4359"/>
                    </a:cubicBezTo>
                    <a:cubicBezTo>
                      <a:pt x="1810" y="4359"/>
                      <a:pt x="1699" y="4304"/>
                      <a:pt x="1635" y="4194"/>
                    </a:cubicBezTo>
                    <a:cubicBezTo>
                      <a:pt x="64" y="1471"/>
                      <a:pt x="64" y="1471"/>
                      <a:pt x="64" y="1471"/>
                    </a:cubicBezTo>
                    <a:cubicBezTo>
                      <a:pt x="0" y="1362"/>
                      <a:pt x="8" y="1238"/>
                      <a:pt x="64" y="114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763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5" name="Freeform 11"/>
              <p:cNvSpPr/>
              <p:nvPr/>
            </p:nvSpPr>
            <p:spPr bwMode="auto">
              <a:xfrm>
                <a:off x="4849813" y="3729039"/>
                <a:ext cx="3038475" cy="2667000"/>
              </a:xfrm>
              <a:custGeom>
                <a:avLst/>
                <a:gdLst>
                  <a:gd name="T0" fmla="*/ 286 w 2390"/>
                  <a:gd name="T1" fmla="*/ 1932 h 2097"/>
                  <a:gd name="T2" fmla="*/ 1401 w 2390"/>
                  <a:gd name="T3" fmla="*/ 0 h 2097"/>
                  <a:gd name="T4" fmla="*/ 2390 w 2390"/>
                  <a:gd name="T5" fmla="*/ 571 h 2097"/>
                  <a:gd name="T6" fmla="*/ 1604 w 2390"/>
                  <a:gd name="T7" fmla="*/ 1932 h 2097"/>
                  <a:gd name="T8" fmla="*/ 1319 w 2390"/>
                  <a:gd name="T9" fmla="*/ 2097 h 2097"/>
                  <a:gd name="T10" fmla="*/ 0 w 2390"/>
                  <a:gd name="T11" fmla="*/ 2097 h 2097"/>
                  <a:gd name="T12" fmla="*/ 286 w 2390"/>
                  <a:gd name="T13" fmla="*/ 1932 h 2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90" h="2097">
                    <a:moveTo>
                      <a:pt x="286" y="1932"/>
                    </a:moveTo>
                    <a:cubicBezTo>
                      <a:pt x="1401" y="0"/>
                      <a:pt x="1401" y="0"/>
                      <a:pt x="1401" y="0"/>
                    </a:cubicBezTo>
                    <a:cubicBezTo>
                      <a:pt x="2390" y="571"/>
                      <a:pt x="2390" y="571"/>
                      <a:pt x="2390" y="571"/>
                    </a:cubicBezTo>
                    <a:cubicBezTo>
                      <a:pt x="1604" y="1932"/>
                      <a:pt x="1604" y="1932"/>
                      <a:pt x="1604" y="1932"/>
                    </a:cubicBezTo>
                    <a:cubicBezTo>
                      <a:pt x="1541" y="2042"/>
                      <a:pt x="1430" y="2097"/>
                      <a:pt x="1319" y="2097"/>
                    </a:cubicBezTo>
                    <a:cubicBezTo>
                      <a:pt x="0" y="2097"/>
                      <a:pt x="0" y="2097"/>
                      <a:pt x="0" y="2097"/>
                    </a:cubicBezTo>
                    <a:cubicBezTo>
                      <a:pt x="111" y="2097"/>
                      <a:pt x="222" y="2042"/>
                      <a:pt x="286" y="193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763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19" name="Freeform 43"/>
            <p:cNvSpPr>
              <a:spLocks noEditPoints="1"/>
            </p:cNvSpPr>
            <p:nvPr/>
          </p:nvSpPr>
          <p:spPr bwMode="auto">
            <a:xfrm>
              <a:off x="1444583" y="4323048"/>
              <a:ext cx="509588" cy="508771"/>
            </a:xfrm>
            <a:custGeom>
              <a:avLst/>
              <a:gdLst>
                <a:gd name="T0" fmla="*/ 40 w 400"/>
                <a:gd name="T1" fmla="*/ 0 h 400"/>
                <a:gd name="T2" fmla="*/ 0 w 400"/>
                <a:gd name="T3" fmla="*/ 360 h 400"/>
                <a:gd name="T4" fmla="*/ 360 w 400"/>
                <a:gd name="T5" fmla="*/ 400 h 400"/>
                <a:gd name="T6" fmla="*/ 400 w 400"/>
                <a:gd name="T7" fmla="*/ 40 h 400"/>
                <a:gd name="T8" fmla="*/ 86 w 400"/>
                <a:gd name="T9" fmla="*/ 36 h 400"/>
                <a:gd name="T10" fmla="*/ 304 w 400"/>
                <a:gd name="T11" fmla="*/ 27 h 400"/>
                <a:gd name="T12" fmla="*/ 314 w 400"/>
                <a:gd name="T13" fmla="*/ 51 h 400"/>
                <a:gd name="T14" fmla="*/ 96 w 400"/>
                <a:gd name="T15" fmla="*/ 61 h 400"/>
                <a:gd name="T16" fmla="*/ 86 w 400"/>
                <a:gd name="T17" fmla="*/ 36 h 400"/>
                <a:gd name="T18" fmla="*/ 108 w 400"/>
                <a:gd name="T19" fmla="*/ 352 h 400"/>
                <a:gd name="T20" fmla="*/ 47 w 400"/>
                <a:gd name="T21" fmla="*/ 298 h 400"/>
                <a:gd name="T22" fmla="*/ 108 w 400"/>
                <a:gd name="T23" fmla="*/ 352 h 400"/>
                <a:gd name="T24" fmla="*/ 47 w 400"/>
                <a:gd name="T25" fmla="*/ 279 h 400"/>
                <a:gd name="T26" fmla="*/ 108 w 400"/>
                <a:gd name="T27" fmla="*/ 225 h 400"/>
                <a:gd name="T28" fmla="*/ 190 w 400"/>
                <a:gd name="T29" fmla="*/ 352 h 400"/>
                <a:gd name="T30" fmla="*/ 128 w 400"/>
                <a:gd name="T31" fmla="*/ 298 h 400"/>
                <a:gd name="T32" fmla="*/ 190 w 400"/>
                <a:gd name="T33" fmla="*/ 352 h 400"/>
                <a:gd name="T34" fmla="*/ 128 w 400"/>
                <a:gd name="T35" fmla="*/ 279 h 400"/>
                <a:gd name="T36" fmla="*/ 190 w 400"/>
                <a:gd name="T37" fmla="*/ 225 h 400"/>
                <a:gd name="T38" fmla="*/ 190 w 400"/>
                <a:gd name="T39" fmla="*/ 207 h 400"/>
                <a:gd name="T40" fmla="*/ 128 w 400"/>
                <a:gd name="T41" fmla="*/ 152 h 400"/>
                <a:gd name="T42" fmla="*/ 190 w 400"/>
                <a:gd name="T43" fmla="*/ 207 h 400"/>
                <a:gd name="T44" fmla="*/ 210 w 400"/>
                <a:gd name="T45" fmla="*/ 352 h 400"/>
                <a:gd name="T46" fmla="*/ 272 w 400"/>
                <a:gd name="T47" fmla="*/ 298 h 400"/>
                <a:gd name="T48" fmla="*/ 272 w 400"/>
                <a:gd name="T49" fmla="*/ 279 h 400"/>
                <a:gd name="T50" fmla="*/ 210 w 400"/>
                <a:gd name="T51" fmla="*/ 225 h 400"/>
                <a:gd name="T52" fmla="*/ 272 w 400"/>
                <a:gd name="T53" fmla="*/ 279 h 400"/>
                <a:gd name="T54" fmla="*/ 210 w 400"/>
                <a:gd name="T55" fmla="*/ 207 h 400"/>
                <a:gd name="T56" fmla="*/ 272 w 400"/>
                <a:gd name="T57" fmla="*/ 152 h 400"/>
                <a:gd name="T58" fmla="*/ 353 w 400"/>
                <a:gd name="T59" fmla="*/ 352 h 400"/>
                <a:gd name="T60" fmla="*/ 292 w 400"/>
                <a:gd name="T61" fmla="*/ 298 h 400"/>
                <a:gd name="T62" fmla="*/ 353 w 400"/>
                <a:gd name="T63" fmla="*/ 352 h 400"/>
                <a:gd name="T64" fmla="*/ 292 w 400"/>
                <a:gd name="T65" fmla="*/ 279 h 400"/>
                <a:gd name="T66" fmla="*/ 353 w 400"/>
                <a:gd name="T67" fmla="*/ 225 h 400"/>
                <a:gd name="T68" fmla="*/ 353 w 400"/>
                <a:gd name="T69" fmla="*/ 207 h 400"/>
                <a:gd name="T70" fmla="*/ 292 w 400"/>
                <a:gd name="T71" fmla="*/ 152 h 400"/>
                <a:gd name="T72" fmla="*/ 353 w 400"/>
                <a:gd name="T73" fmla="*/ 20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0" h="400">
                  <a:moveTo>
                    <a:pt x="360" y="0"/>
                  </a:moveTo>
                  <a:lnTo>
                    <a:pt x="40" y="0"/>
                  </a:lnTo>
                  <a:cubicBezTo>
                    <a:pt x="18" y="0"/>
                    <a:pt x="0" y="18"/>
                    <a:pt x="0" y="40"/>
                  </a:cubicBezTo>
                  <a:lnTo>
                    <a:pt x="0" y="360"/>
                  </a:lnTo>
                  <a:cubicBezTo>
                    <a:pt x="0" y="382"/>
                    <a:pt x="18" y="400"/>
                    <a:pt x="40" y="400"/>
                  </a:cubicBezTo>
                  <a:lnTo>
                    <a:pt x="360" y="400"/>
                  </a:lnTo>
                  <a:cubicBezTo>
                    <a:pt x="382" y="400"/>
                    <a:pt x="400" y="382"/>
                    <a:pt x="400" y="360"/>
                  </a:cubicBezTo>
                  <a:lnTo>
                    <a:pt x="400" y="40"/>
                  </a:lnTo>
                  <a:cubicBezTo>
                    <a:pt x="400" y="18"/>
                    <a:pt x="382" y="0"/>
                    <a:pt x="360" y="0"/>
                  </a:cubicBezTo>
                  <a:close/>
                  <a:moveTo>
                    <a:pt x="86" y="36"/>
                  </a:moveTo>
                  <a:cubicBezTo>
                    <a:pt x="86" y="31"/>
                    <a:pt x="91" y="27"/>
                    <a:pt x="96" y="27"/>
                  </a:cubicBezTo>
                  <a:lnTo>
                    <a:pt x="304" y="27"/>
                  </a:lnTo>
                  <a:cubicBezTo>
                    <a:pt x="309" y="27"/>
                    <a:pt x="314" y="31"/>
                    <a:pt x="314" y="36"/>
                  </a:cubicBezTo>
                  <a:lnTo>
                    <a:pt x="314" y="51"/>
                  </a:lnTo>
                  <a:cubicBezTo>
                    <a:pt x="314" y="56"/>
                    <a:pt x="309" y="61"/>
                    <a:pt x="304" y="61"/>
                  </a:cubicBezTo>
                  <a:lnTo>
                    <a:pt x="96" y="61"/>
                  </a:lnTo>
                  <a:cubicBezTo>
                    <a:pt x="91" y="61"/>
                    <a:pt x="86" y="56"/>
                    <a:pt x="86" y="51"/>
                  </a:cubicBezTo>
                  <a:lnTo>
                    <a:pt x="86" y="36"/>
                  </a:lnTo>
                  <a:lnTo>
                    <a:pt x="86" y="36"/>
                  </a:lnTo>
                  <a:close/>
                  <a:moveTo>
                    <a:pt x="108" y="352"/>
                  </a:moveTo>
                  <a:lnTo>
                    <a:pt x="47" y="352"/>
                  </a:lnTo>
                  <a:lnTo>
                    <a:pt x="47" y="298"/>
                  </a:lnTo>
                  <a:lnTo>
                    <a:pt x="108" y="298"/>
                  </a:lnTo>
                  <a:lnTo>
                    <a:pt x="108" y="352"/>
                  </a:lnTo>
                  <a:close/>
                  <a:moveTo>
                    <a:pt x="108" y="279"/>
                  </a:moveTo>
                  <a:lnTo>
                    <a:pt x="47" y="279"/>
                  </a:lnTo>
                  <a:lnTo>
                    <a:pt x="47" y="225"/>
                  </a:lnTo>
                  <a:lnTo>
                    <a:pt x="108" y="225"/>
                  </a:lnTo>
                  <a:lnTo>
                    <a:pt x="108" y="279"/>
                  </a:lnTo>
                  <a:close/>
                  <a:moveTo>
                    <a:pt x="190" y="352"/>
                  </a:moveTo>
                  <a:lnTo>
                    <a:pt x="128" y="352"/>
                  </a:lnTo>
                  <a:lnTo>
                    <a:pt x="128" y="298"/>
                  </a:lnTo>
                  <a:lnTo>
                    <a:pt x="190" y="298"/>
                  </a:lnTo>
                  <a:lnTo>
                    <a:pt x="190" y="352"/>
                  </a:lnTo>
                  <a:close/>
                  <a:moveTo>
                    <a:pt x="190" y="279"/>
                  </a:moveTo>
                  <a:lnTo>
                    <a:pt x="128" y="279"/>
                  </a:lnTo>
                  <a:lnTo>
                    <a:pt x="128" y="225"/>
                  </a:lnTo>
                  <a:lnTo>
                    <a:pt x="190" y="225"/>
                  </a:lnTo>
                  <a:lnTo>
                    <a:pt x="190" y="279"/>
                  </a:lnTo>
                  <a:close/>
                  <a:moveTo>
                    <a:pt x="190" y="207"/>
                  </a:moveTo>
                  <a:lnTo>
                    <a:pt x="128" y="207"/>
                  </a:lnTo>
                  <a:lnTo>
                    <a:pt x="128" y="152"/>
                  </a:lnTo>
                  <a:lnTo>
                    <a:pt x="190" y="152"/>
                  </a:lnTo>
                  <a:lnTo>
                    <a:pt x="190" y="207"/>
                  </a:lnTo>
                  <a:close/>
                  <a:moveTo>
                    <a:pt x="272" y="352"/>
                  </a:moveTo>
                  <a:lnTo>
                    <a:pt x="210" y="352"/>
                  </a:lnTo>
                  <a:lnTo>
                    <a:pt x="210" y="298"/>
                  </a:lnTo>
                  <a:lnTo>
                    <a:pt x="272" y="298"/>
                  </a:lnTo>
                  <a:lnTo>
                    <a:pt x="272" y="352"/>
                  </a:lnTo>
                  <a:close/>
                  <a:moveTo>
                    <a:pt x="272" y="279"/>
                  </a:moveTo>
                  <a:lnTo>
                    <a:pt x="210" y="279"/>
                  </a:lnTo>
                  <a:lnTo>
                    <a:pt x="210" y="225"/>
                  </a:lnTo>
                  <a:lnTo>
                    <a:pt x="272" y="225"/>
                  </a:lnTo>
                  <a:lnTo>
                    <a:pt x="272" y="279"/>
                  </a:lnTo>
                  <a:close/>
                  <a:moveTo>
                    <a:pt x="272" y="207"/>
                  </a:moveTo>
                  <a:lnTo>
                    <a:pt x="210" y="207"/>
                  </a:lnTo>
                  <a:lnTo>
                    <a:pt x="210" y="152"/>
                  </a:lnTo>
                  <a:lnTo>
                    <a:pt x="272" y="152"/>
                  </a:lnTo>
                  <a:lnTo>
                    <a:pt x="272" y="207"/>
                  </a:lnTo>
                  <a:close/>
                  <a:moveTo>
                    <a:pt x="353" y="352"/>
                  </a:moveTo>
                  <a:lnTo>
                    <a:pt x="292" y="352"/>
                  </a:lnTo>
                  <a:lnTo>
                    <a:pt x="292" y="298"/>
                  </a:lnTo>
                  <a:lnTo>
                    <a:pt x="353" y="298"/>
                  </a:lnTo>
                  <a:lnTo>
                    <a:pt x="353" y="352"/>
                  </a:lnTo>
                  <a:close/>
                  <a:moveTo>
                    <a:pt x="353" y="279"/>
                  </a:moveTo>
                  <a:lnTo>
                    <a:pt x="292" y="279"/>
                  </a:lnTo>
                  <a:lnTo>
                    <a:pt x="292" y="225"/>
                  </a:lnTo>
                  <a:lnTo>
                    <a:pt x="353" y="225"/>
                  </a:lnTo>
                  <a:lnTo>
                    <a:pt x="353" y="279"/>
                  </a:lnTo>
                  <a:close/>
                  <a:moveTo>
                    <a:pt x="353" y="207"/>
                  </a:moveTo>
                  <a:lnTo>
                    <a:pt x="292" y="207"/>
                  </a:lnTo>
                  <a:lnTo>
                    <a:pt x="292" y="152"/>
                  </a:lnTo>
                  <a:lnTo>
                    <a:pt x="353" y="152"/>
                  </a:lnTo>
                  <a:lnTo>
                    <a:pt x="353" y="2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Freeform 45"/>
            <p:cNvSpPr>
              <a:spLocks noEditPoints="1"/>
            </p:cNvSpPr>
            <p:nvPr/>
          </p:nvSpPr>
          <p:spPr bwMode="auto">
            <a:xfrm>
              <a:off x="2457937" y="2774038"/>
              <a:ext cx="962025" cy="493713"/>
            </a:xfrm>
            <a:custGeom>
              <a:avLst/>
              <a:gdLst>
                <a:gd name="T0" fmla="*/ 29 w 219"/>
                <a:gd name="T1" fmla="*/ 43 h 112"/>
                <a:gd name="T2" fmla="*/ 19 w 219"/>
                <a:gd name="T3" fmla="*/ 54 h 112"/>
                <a:gd name="T4" fmla="*/ 23 w 219"/>
                <a:gd name="T5" fmla="*/ 62 h 112"/>
                <a:gd name="T6" fmla="*/ 4 w 219"/>
                <a:gd name="T7" fmla="*/ 91 h 112"/>
                <a:gd name="T8" fmla="*/ 6 w 219"/>
                <a:gd name="T9" fmla="*/ 92 h 112"/>
                <a:gd name="T10" fmla="*/ 18 w 219"/>
                <a:gd name="T11" fmla="*/ 81 h 112"/>
                <a:gd name="T12" fmla="*/ 12 w 219"/>
                <a:gd name="T13" fmla="*/ 112 h 112"/>
                <a:gd name="T14" fmla="*/ 22 w 219"/>
                <a:gd name="T15" fmla="*/ 112 h 112"/>
                <a:gd name="T16" fmla="*/ 29 w 219"/>
                <a:gd name="T17" fmla="*/ 99 h 112"/>
                <a:gd name="T18" fmla="*/ 36 w 219"/>
                <a:gd name="T19" fmla="*/ 112 h 112"/>
                <a:gd name="T20" fmla="*/ 46 w 219"/>
                <a:gd name="T21" fmla="*/ 112 h 112"/>
                <a:gd name="T22" fmla="*/ 41 w 219"/>
                <a:gd name="T23" fmla="*/ 81 h 112"/>
                <a:gd name="T24" fmla="*/ 52 w 219"/>
                <a:gd name="T25" fmla="*/ 92 h 112"/>
                <a:gd name="T26" fmla="*/ 55 w 219"/>
                <a:gd name="T27" fmla="*/ 91 h 112"/>
                <a:gd name="T28" fmla="*/ 36 w 219"/>
                <a:gd name="T29" fmla="*/ 62 h 112"/>
                <a:gd name="T30" fmla="*/ 40 w 219"/>
                <a:gd name="T31" fmla="*/ 54 h 112"/>
                <a:gd name="T32" fmla="*/ 29 w 219"/>
                <a:gd name="T33" fmla="*/ 43 h 112"/>
                <a:gd name="T34" fmla="*/ 189 w 219"/>
                <a:gd name="T35" fmla="*/ 43 h 112"/>
                <a:gd name="T36" fmla="*/ 179 w 219"/>
                <a:gd name="T37" fmla="*/ 54 h 112"/>
                <a:gd name="T38" fmla="*/ 183 w 219"/>
                <a:gd name="T39" fmla="*/ 62 h 112"/>
                <a:gd name="T40" fmla="*/ 164 w 219"/>
                <a:gd name="T41" fmla="*/ 91 h 112"/>
                <a:gd name="T42" fmla="*/ 166 w 219"/>
                <a:gd name="T43" fmla="*/ 92 h 112"/>
                <a:gd name="T44" fmla="*/ 178 w 219"/>
                <a:gd name="T45" fmla="*/ 81 h 112"/>
                <a:gd name="T46" fmla="*/ 172 w 219"/>
                <a:gd name="T47" fmla="*/ 112 h 112"/>
                <a:gd name="T48" fmla="*/ 182 w 219"/>
                <a:gd name="T49" fmla="*/ 112 h 112"/>
                <a:gd name="T50" fmla="*/ 189 w 219"/>
                <a:gd name="T51" fmla="*/ 99 h 112"/>
                <a:gd name="T52" fmla="*/ 197 w 219"/>
                <a:gd name="T53" fmla="*/ 112 h 112"/>
                <a:gd name="T54" fmla="*/ 206 w 219"/>
                <a:gd name="T55" fmla="*/ 112 h 112"/>
                <a:gd name="T56" fmla="*/ 201 w 219"/>
                <a:gd name="T57" fmla="*/ 81 h 112"/>
                <a:gd name="T58" fmla="*/ 213 w 219"/>
                <a:gd name="T59" fmla="*/ 92 h 112"/>
                <a:gd name="T60" fmla="*/ 215 w 219"/>
                <a:gd name="T61" fmla="*/ 91 h 112"/>
                <a:gd name="T62" fmla="*/ 196 w 219"/>
                <a:gd name="T63" fmla="*/ 62 h 112"/>
                <a:gd name="T64" fmla="*/ 200 w 219"/>
                <a:gd name="T65" fmla="*/ 54 h 112"/>
                <a:gd name="T66" fmla="*/ 189 w 219"/>
                <a:gd name="T67" fmla="*/ 43 h 112"/>
                <a:gd name="T68" fmla="*/ 111 w 219"/>
                <a:gd name="T69" fmla="*/ 0 h 112"/>
                <a:gd name="T70" fmla="*/ 94 w 219"/>
                <a:gd name="T71" fmla="*/ 17 h 112"/>
                <a:gd name="T72" fmla="*/ 100 w 219"/>
                <a:gd name="T73" fmla="*/ 31 h 112"/>
                <a:gd name="T74" fmla="*/ 70 w 219"/>
                <a:gd name="T75" fmla="*/ 78 h 112"/>
                <a:gd name="T76" fmla="*/ 73 w 219"/>
                <a:gd name="T77" fmla="*/ 80 h 112"/>
                <a:gd name="T78" fmla="*/ 92 w 219"/>
                <a:gd name="T79" fmla="*/ 62 h 112"/>
                <a:gd name="T80" fmla="*/ 84 w 219"/>
                <a:gd name="T81" fmla="*/ 112 h 112"/>
                <a:gd name="T82" fmla="*/ 99 w 219"/>
                <a:gd name="T83" fmla="*/ 112 h 112"/>
                <a:gd name="T84" fmla="*/ 111 w 219"/>
                <a:gd name="T85" fmla="*/ 91 h 112"/>
                <a:gd name="T86" fmla="*/ 123 w 219"/>
                <a:gd name="T87" fmla="*/ 112 h 112"/>
                <a:gd name="T88" fmla="*/ 139 w 219"/>
                <a:gd name="T89" fmla="*/ 112 h 112"/>
                <a:gd name="T90" fmla="*/ 130 w 219"/>
                <a:gd name="T91" fmla="*/ 62 h 112"/>
                <a:gd name="T92" fmla="*/ 149 w 219"/>
                <a:gd name="T93" fmla="*/ 80 h 112"/>
                <a:gd name="T94" fmla="*/ 153 w 219"/>
                <a:gd name="T95" fmla="*/ 78 h 112"/>
                <a:gd name="T96" fmla="*/ 122 w 219"/>
                <a:gd name="T97" fmla="*/ 31 h 112"/>
                <a:gd name="T98" fmla="*/ 128 w 219"/>
                <a:gd name="T99" fmla="*/ 17 h 112"/>
                <a:gd name="T100" fmla="*/ 111 w 219"/>
                <a:gd name="T101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9" h="112">
                  <a:moveTo>
                    <a:pt x="29" y="43"/>
                  </a:moveTo>
                  <a:cubicBezTo>
                    <a:pt x="23" y="43"/>
                    <a:pt x="19" y="48"/>
                    <a:pt x="19" y="54"/>
                  </a:cubicBezTo>
                  <a:cubicBezTo>
                    <a:pt x="19" y="57"/>
                    <a:pt x="20" y="60"/>
                    <a:pt x="23" y="62"/>
                  </a:cubicBezTo>
                  <a:cubicBezTo>
                    <a:pt x="12" y="66"/>
                    <a:pt x="0" y="87"/>
                    <a:pt x="4" y="91"/>
                  </a:cubicBezTo>
                  <a:cubicBezTo>
                    <a:pt x="4" y="92"/>
                    <a:pt x="5" y="92"/>
                    <a:pt x="6" y="92"/>
                  </a:cubicBezTo>
                  <a:cubicBezTo>
                    <a:pt x="9" y="92"/>
                    <a:pt x="14" y="87"/>
                    <a:pt x="18" y="81"/>
                  </a:cubicBezTo>
                  <a:cubicBezTo>
                    <a:pt x="15" y="91"/>
                    <a:pt x="13" y="102"/>
                    <a:pt x="12" y="112"/>
                  </a:cubicBezTo>
                  <a:cubicBezTo>
                    <a:pt x="22" y="112"/>
                    <a:pt x="22" y="112"/>
                    <a:pt x="22" y="112"/>
                  </a:cubicBezTo>
                  <a:cubicBezTo>
                    <a:pt x="22" y="106"/>
                    <a:pt x="25" y="99"/>
                    <a:pt x="29" y="99"/>
                  </a:cubicBezTo>
                  <a:cubicBezTo>
                    <a:pt x="33" y="99"/>
                    <a:pt x="36" y="106"/>
                    <a:pt x="36" y="112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5" y="102"/>
                    <a:pt x="43" y="91"/>
                    <a:pt x="41" y="81"/>
                  </a:cubicBezTo>
                  <a:cubicBezTo>
                    <a:pt x="44" y="87"/>
                    <a:pt x="49" y="92"/>
                    <a:pt x="52" y="92"/>
                  </a:cubicBezTo>
                  <a:cubicBezTo>
                    <a:pt x="53" y="92"/>
                    <a:pt x="54" y="92"/>
                    <a:pt x="55" y="91"/>
                  </a:cubicBezTo>
                  <a:cubicBezTo>
                    <a:pt x="59" y="87"/>
                    <a:pt x="47" y="66"/>
                    <a:pt x="36" y="62"/>
                  </a:cubicBezTo>
                  <a:cubicBezTo>
                    <a:pt x="38" y="60"/>
                    <a:pt x="40" y="57"/>
                    <a:pt x="40" y="54"/>
                  </a:cubicBezTo>
                  <a:cubicBezTo>
                    <a:pt x="40" y="48"/>
                    <a:pt x="35" y="43"/>
                    <a:pt x="29" y="43"/>
                  </a:cubicBezTo>
                  <a:moveTo>
                    <a:pt x="189" y="43"/>
                  </a:moveTo>
                  <a:cubicBezTo>
                    <a:pt x="184" y="43"/>
                    <a:pt x="179" y="48"/>
                    <a:pt x="179" y="54"/>
                  </a:cubicBezTo>
                  <a:cubicBezTo>
                    <a:pt x="179" y="57"/>
                    <a:pt x="180" y="60"/>
                    <a:pt x="183" y="62"/>
                  </a:cubicBezTo>
                  <a:cubicBezTo>
                    <a:pt x="172" y="66"/>
                    <a:pt x="160" y="87"/>
                    <a:pt x="164" y="91"/>
                  </a:cubicBezTo>
                  <a:cubicBezTo>
                    <a:pt x="165" y="92"/>
                    <a:pt x="165" y="92"/>
                    <a:pt x="166" y="92"/>
                  </a:cubicBezTo>
                  <a:cubicBezTo>
                    <a:pt x="170" y="92"/>
                    <a:pt x="174" y="87"/>
                    <a:pt x="178" y="81"/>
                  </a:cubicBezTo>
                  <a:cubicBezTo>
                    <a:pt x="175" y="91"/>
                    <a:pt x="173" y="102"/>
                    <a:pt x="17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06"/>
                    <a:pt x="186" y="99"/>
                    <a:pt x="189" y="99"/>
                  </a:cubicBezTo>
                  <a:cubicBezTo>
                    <a:pt x="193" y="99"/>
                    <a:pt x="196" y="106"/>
                    <a:pt x="197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02"/>
                    <a:pt x="203" y="91"/>
                    <a:pt x="201" y="81"/>
                  </a:cubicBezTo>
                  <a:cubicBezTo>
                    <a:pt x="205" y="87"/>
                    <a:pt x="209" y="92"/>
                    <a:pt x="213" y="92"/>
                  </a:cubicBezTo>
                  <a:cubicBezTo>
                    <a:pt x="213" y="92"/>
                    <a:pt x="214" y="92"/>
                    <a:pt x="215" y="91"/>
                  </a:cubicBezTo>
                  <a:cubicBezTo>
                    <a:pt x="219" y="87"/>
                    <a:pt x="207" y="66"/>
                    <a:pt x="196" y="62"/>
                  </a:cubicBezTo>
                  <a:cubicBezTo>
                    <a:pt x="198" y="60"/>
                    <a:pt x="200" y="57"/>
                    <a:pt x="200" y="54"/>
                  </a:cubicBezTo>
                  <a:cubicBezTo>
                    <a:pt x="200" y="48"/>
                    <a:pt x="195" y="43"/>
                    <a:pt x="189" y="43"/>
                  </a:cubicBezTo>
                  <a:moveTo>
                    <a:pt x="111" y="0"/>
                  </a:moveTo>
                  <a:cubicBezTo>
                    <a:pt x="102" y="0"/>
                    <a:pt x="94" y="8"/>
                    <a:pt x="94" y="17"/>
                  </a:cubicBezTo>
                  <a:cubicBezTo>
                    <a:pt x="94" y="23"/>
                    <a:pt x="96" y="28"/>
                    <a:pt x="100" y="31"/>
                  </a:cubicBezTo>
                  <a:cubicBezTo>
                    <a:pt x="83" y="37"/>
                    <a:pt x="63" y="72"/>
                    <a:pt x="70" y="78"/>
                  </a:cubicBezTo>
                  <a:cubicBezTo>
                    <a:pt x="71" y="79"/>
                    <a:pt x="72" y="80"/>
                    <a:pt x="73" y="80"/>
                  </a:cubicBezTo>
                  <a:cubicBezTo>
                    <a:pt x="79" y="80"/>
                    <a:pt x="86" y="71"/>
                    <a:pt x="92" y="62"/>
                  </a:cubicBezTo>
                  <a:cubicBezTo>
                    <a:pt x="88" y="78"/>
                    <a:pt x="85" y="96"/>
                    <a:pt x="84" y="112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100" y="103"/>
                    <a:pt x="105" y="91"/>
                    <a:pt x="111" y="91"/>
                  </a:cubicBezTo>
                  <a:cubicBezTo>
                    <a:pt x="117" y="91"/>
                    <a:pt x="123" y="103"/>
                    <a:pt x="123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7" y="96"/>
                    <a:pt x="134" y="78"/>
                    <a:pt x="130" y="62"/>
                  </a:cubicBezTo>
                  <a:cubicBezTo>
                    <a:pt x="136" y="71"/>
                    <a:pt x="143" y="80"/>
                    <a:pt x="149" y="80"/>
                  </a:cubicBezTo>
                  <a:cubicBezTo>
                    <a:pt x="150" y="80"/>
                    <a:pt x="152" y="79"/>
                    <a:pt x="153" y="78"/>
                  </a:cubicBezTo>
                  <a:cubicBezTo>
                    <a:pt x="159" y="72"/>
                    <a:pt x="140" y="37"/>
                    <a:pt x="122" y="31"/>
                  </a:cubicBezTo>
                  <a:cubicBezTo>
                    <a:pt x="126" y="28"/>
                    <a:pt x="128" y="23"/>
                    <a:pt x="128" y="17"/>
                  </a:cubicBezTo>
                  <a:cubicBezTo>
                    <a:pt x="128" y="8"/>
                    <a:pt x="121" y="0"/>
                    <a:pt x="11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Freeform 46"/>
            <p:cNvSpPr>
              <a:spLocks noEditPoints="1"/>
            </p:cNvSpPr>
            <p:nvPr/>
          </p:nvSpPr>
          <p:spPr bwMode="auto">
            <a:xfrm>
              <a:off x="3789718" y="4238503"/>
              <a:ext cx="452140" cy="677862"/>
            </a:xfrm>
            <a:custGeom>
              <a:avLst/>
              <a:gdLst>
                <a:gd name="connsiteX0" fmla="*/ 244674 w 403371"/>
                <a:gd name="connsiteY0" fmla="*/ 510612 h 604746"/>
                <a:gd name="connsiteX1" fmla="*/ 291883 w 403371"/>
                <a:gd name="connsiteY1" fmla="*/ 557679 h 604746"/>
                <a:gd name="connsiteX2" fmla="*/ 244674 w 403371"/>
                <a:gd name="connsiteY2" fmla="*/ 604746 h 604746"/>
                <a:gd name="connsiteX3" fmla="*/ 197465 w 403371"/>
                <a:gd name="connsiteY3" fmla="*/ 557679 h 604746"/>
                <a:gd name="connsiteX4" fmla="*/ 244674 w 403371"/>
                <a:gd name="connsiteY4" fmla="*/ 510612 h 604746"/>
                <a:gd name="connsiteX5" fmla="*/ 379455 w 403371"/>
                <a:gd name="connsiteY5" fmla="*/ 1671 h 604746"/>
                <a:gd name="connsiteX6" fmla="*/ 394764 w 403371"/>
                <a:gd name="connsiteY6" fmla="*/ 5173 h 604746"/>
                <a:gd name="connsiteX7" fmla="*/ 399534 w 403371"/>
                <a:gd name="connsiteY7" fmla="*/ 33751 h 604746"/>
                <a:gd name="connsiteX8" fmla="*/ 356185 w 403371"/>
                <a:gd name="connsiteY8" fmla="*/ 92167 h 604746"/>
                <a:gd name="connsiteX9" fmla="*/ 321534 w 403371"/>
                <a:gd name="connsiteY9" fmla="*/ 135734 h 604746"/>
                <a:gd name="connsiteX10" fmla="*/ 319711 w 403371"/>
                <a:gd name="connsiteY10" fmla="*/ 153385 h 604746"/>
                <a:gd name="connsiteX11" fmla="*/ 314240 w 403371"/>
                <a:gd name="connsiteY11" fmla="*/ 290811 h 604746"/>
                <a:gd name="connsiteX12" fmla="*/ 381297 w 403371"/>
                <a:gd name="connsiteY12" fmla="*/ 392094 h 604746"/>
                <a:gd name="connsiteX13" fmla="*/ 387469 w 403371"/>
                <a:gd name="connsiteY13" fmla="*/ 408064 h 604746"/>
                <a:gd name="connsiteX14" fmla="*/ 400235 w 403371"/>
                <a:gd name="connsiteY14" fmla="*/ 562720 h 604746"/>
                <a:gd name="connsiteX15" fmla="*/ 372739 w 403371"/>
                <a:gd name="connsiteY15" fmla="*/ 595080 h 604746"/>
                <a:gd name="connsiteX16" fmla="*/ 370214 w 403371"/>
                <a:gd name="connsiteY16" fmla="*/ 595220 h 604746"/>
                <a:gd name="connsiteX17" fmla="*/ 340333 w 403371"/>
                <a:gd name="connsiteY17" fmla="*/ 567623 h 604746"/>
                <a:gd name="connsiteX18" fmla="*/ 328268 w 403371"/>
                <a:gd name="connsiteY18" fmla="*/ 421792 h 604746"/>
                <a:gd name="connsiteX19" fmla="*/ 246201 w 403371"/>
                <a:gd name="connsiteY19" fmla="*/ 315886 h 604746"/>
                <a:gd name="connsiteX20" fmla="*/ 140424 w 403371"/>
                <a:gd name="connsiteY20" fmla="*/ 452471 h 604746"/>
                <a:gd name="connsiteX21" fmla="*/ 100302 w 403371"/>
                <a:gd name="connsiteY21" fmla="*/ 459476 h 604746"/>
                <a:gd name="connsiteX22" fmla="*/ 13886 w 403371"/>
                <a:gd name="connsiteY22" fmla="*/ 404141 h 604746"/>
                <a:gd name="connsiteX23" fmla="*/ 4767 w 403371"/>
                <a:gd name="connsiteY23" fmla="*/ 362675 h 604746"/>
                <a:gd name="connsiteX24" fmla="*/ 46292 w 403371"/>
                <a:gd name="connsiteY24" fmla="*/ 353570 h 604746"/>
                <a:gd name="connsiteX25" fmla="*/ 109701 w 403371"/>
                <a:gd name="connsiteY25" fmla="*/ 394055 h 604746"/>
                <a:gd name="connsiteX26" fmla="*/ 197100 w 403371"/>
                <a:gd name="connsiteY26" fmla="*/ 261813 h 604746"/>
                <a:gd name="connsiteX27" fmla="*/ 196679 w 403371"/>
                <a:gd name="connsiteY27" fmla="*/ 261673 h 604746"/>
                <a:gd name="connsiteX28" fmla="*/ 199205 w 403371"/>
                <a:gd name="connsiteY28" fmla="*/ 185885 h 604746"/>
                <a:gd name="connsiteX29" fmla="*/ 194154 w 403371"/>
                <a:gd name="connsiteY29" fmla="*/ 192610 h 604746"/>
                <a:gd name="connsiteX30" fmla="*/ 131165 w 403371"/>
                <a:gd name="connsiteY30" fmla="*/ 262653 h 604746"/>
                <a:gd name="connsiteX31" fmla="*/ 122327 w 403371"/>
                <a:gd name="connsiteY31" fmla="*/ 264754 h 604746"/>
                <a:gd name="connsiteX32" fmla="*/ 103809 w 403371"/>
                <a:gd name="connsiteY32" fmla="*/ 253127 h 604746"/>
                <a:gd name="connsiteX33" fmla="*/ 112507 w 403371"/>
                <a:gd name="connsiteY33" fmla="*/ 226231 h 604746"/>
                <a:gd name="connsiteX34" fmla="*/ 203974 w 403371"/>
                <a:gd name="connsiteY34" fmla="*/ 110379 h 604746"/>
                <a:gd name="connsiteX35" fmla="*/ 205938 w 403371"/>
                <a:gd name="connsiteY35" fmla="*/ 107997 h 604746"/>
                <a:gd name="connsiteX36" fmla="*/ 220388 w 403371"/>
                <a:gd name="connsiteY36" fmla="*/ 100152 h 604746"/>
                <a:gd name="connsiteX37" fmla="*/ 298527 w 403371"/>
                <a:gd name="connsiteY37" fmla="*/ 99312 h 604746"/>
                <a:gd name="connsiteX38" fmla="*/ 366146 w 403371"/>
                <a:gd name="connsiteY38" fmla="*/ 9936 h 604746"/>
                <a:gd name="connsiteX39" fmla="*/ 379455 w 403371"/>
                <a:gd name="connsiteY39" fmla="*/ 1671 h 604746"/>
                <a:gd name="connsiteX40" fmla="*/ 271418 w 403371"/>
                <a:gd name="connsiteY40" fmla="*/ 0 h 604746"/>
                <a:gd name="connsiteX41" fmla="*/ 315169 w 403371"/>
                <a:gd name="connsiteY41" fmla="*/ 43716 h 604746"/>
                <a:gd name="connsiteX42" fmla="*/ 271418 w 403371"/>
                <a:gd name="connsiteY42" fmla="*/ 87432 h 604746"/>
                <a:gd name="connsiteX43" fmla="*/ 227667 w 403371"/>
                <a:gd name="connsiteY43" fmla="*/ 43716 h 604746"/>
                <a:gd name="connsiteX44" fmla="*/ 271418 w 403371"/>
                <a:gd name="connsiteY44" fmla="*/ 0 h 60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03371" h="604746">
                  <a:moveTo>
                    <a:pt x="244674" y="510612"/>
                  </a:moveTo>
                  <a:cubicBezTo>
                    <a:pt x="270747" y="510612"/>
                    <a:pt x="291883" y="531685"/>
                    <a:pt x="291883" y="557679"/>
                  </a:cubicBezTo>
                  <a:cubicBezTo>
                    <a:pt x="291883" y="583673"/>
                    <a:pt x="270747" y="604746"/>
                    <a:pt x="244674" y="604746"/>
                  </a:cubicBezTo>
                  <a:cubicBezTo>
                    <a:pt x="218601" y="604746"/>
                    <a:pt x="197465" y="583673"/>
                    <a:pt x="197465" y="557679"/>
                  </a:cubicBezTo>
                  <a:cubicBezTo>
                    <a:pt x="197465" y="531685"/>
                    <a:pt x="218601" y="510612"/>
                    <a:pt x="244674" y="510612"/>
                  </a:cubicBezTo>
                  <a:close/>
                  <a:moveTo>
                    <a:pt x="379455" y="1671"/>
                  </a:moveTo>
                  <a:cubicBezTo>
                    <a:pt x="384629" y="795"/>
                    <a:pt x="390135" y="1881"/>
                    <a:pt x="394764" y="5173"/>
                  </a:cubicBezTo>
                  <a:cubicBezTo>
                    <a:pt x="404023" y="11757"/>
                    <a:pt x="406127" y="24645"/>
                    <a:pt x="399534" y="33751"/>
                  </a:cubicBezTo>
                  <a:cubicBezTo>
                    <a:pt x="399253" y="34031"/>
                    <a:pt x="378631" y="62889"/>
                    <a:pt x="356185" y="92167"/>
                  </a:cubicBezTo>
                  <a:cubicBezTo>
                    <a:pt x="341315" y="111779"/>
                    <a:pt x="330092" y="125788"/>
                    <a:pt x="321534" y="135734"/>
                  </a:cubicBezTo>
                  <a:cubicBezTo>
                    <a:pt x="321254" y="145400"/>
                    <a:pt x="319711" y="153385"/>
                    <a:pt x="319711" y="153385"/>
                  </a:cubicBezTo>
                  <a:lnTo>
                    <a:pt x="314240" y="290811"/>
                  </a:lnTo>
                  <a:lnTo>
                    <a:pt x="381297" y="392094"/>
                  </a:lnTo>
                  <a:cubicBezTo>
                    <a:pt x="384944" y="396717"/>
                    <a:pt x="387048" y="402180"/>
                    <a:pt x="387469" y="408064"/>
                  </a:cubicBezTo>
                  <a:lnTo>
                    <a:pt x="400235" y="562720"/>
                  </a:lnTo>
                  <a:cubicBezTo>
                    <a:pt x="401638" y="579250"/>
                    <a:pt x="389293" y="593819"/>
                    <a:pt x="372739" y="595080"/>
                  </a:cubicBezTo>
                  <a:cubicBezTo>
                    <a:pt x="371897" y="595220"/>
                    <a:pt x="371056" y="595220"/>
                    <a:pt x="370214" y="595220"/>
                  </a:cubicBezTo>
                  <a:cubicBezTo>
                    <a:pt x="354782" y="595220"/>
                    <a:pt x="341595" y="583313"/>
                    <a:pt x="340333" y="567623"/>
                  </a:cubicBezTo>
                  <a:lnTo>
                    <a:pt x="328268" y="421792"/>
                  </a:lnTo>
                  <a:lnTo>
                    <a:pt x="246201" y="315886"/>
                  </a:lnTo>
                  <a:lnTo>
                    <a:pt x="140424" y="452471"/>
                  </a:lnTo>
                  <a:cubicBezTo>
                    <a:pt x="130885" y="464799"/>
                    <a:pt x="113489" y="467741"/>
                    <a:pt x="100302" y="459476"/>
                  </a:cubicBezTo>
                  <a:lnTo>
                    <a:pt x="13886" y="404141"/>
                  </a:lnTo>
                  <a:cubicBezTo>
                    <a:pt x="-143" y="395176"/>
                    <a:pt x="-4211" y="376544"/>
                    <a:pt x="4767" y="362675"/>
                  </a:cubicBezTo>
                  <a:cubicBezTo>
                    <a:pt x="13745" y="348667"/>
                    <a:pt x="32263" y="344604"/>
                    <a:pt x="46292" y="353570"/>
                  </a:cubicBezTo>
                  <a:lnTo>
                    <a:pt x="109701" y="394055"/>
                  </a:lnTo>
                  <a:lnTo>
                    <a:pt x="197100" y="261813"/>
                  </a:lnTo>
                  <a:lnTo>
                    <a:pt x="196679" y="261673"/>
                  </a:lnTo>
                  <a:lnTo>
                    <a:pt x="199205" y="185885"/>
                  </a:lnTo>
                  <a:cubicBezTo>
                    <a:pt x="197521" y="188127"/>
                    <a:pt x="195837" y="190368"/>
                    <a:pt x="194154" y="192610"/>
                  </a:cubicBezTo>
                  <a:cubicBezTo>
                    <a:pt x="146176" y="255369"/>
                    <a:pt x="136777" y="259992"/>
                    <a:pt x="131165" y="262653"/>
                  </a:cubicBezTo>
                  <a:cubicBezTo>
                    <a:pt x="128359" y="264054"/>
                    <a:pt x="125273" y="264754"/>
                    <a:pt x="122327" y="264754"/>
                  </a:cubicBezTo>
                  <a:cubicBezTo>
                    <a:pt x="114611" y="264754"/>
                    <a:pt x="107317" y="260412"/>
                    <a:pt x="103809" y="253127"/>
                  </a:cubicBezTo>
                  <a:cubicBezTo>
                    <a:pt x="99040" y="243321"/>
                    <a:pt x="102827" y="231414"/>
                    <a:pt x="112507" y="226231"/>
                  </a:cubicBezTo>
                  <a:cubicBezTo>
                    <a:pt x="123449" y="218106"/>
                    <a:pt x="168341" y="159969"/>
                    <a:pt x="203974" y="110379"/>
                  </a:cubicBezTo>
                  <a:cubicBezTo>
                    <a:pt x="204536" y="109538"/>
                    <a:pt x="205237" y="108838"/>
                    <a:pt x="205938" y="107997"/>
                  </a:cubicBezTo>
                  <a:cubicBezTo>
                    <a:pt x="208744" y="104495"/>
                    <a:pt x="213233" y="101413"/>
                    <a:pt x="220388" y="100152"/>
                  </a:cubicBezTo>
                  <a:cubicBezTo>
                    <a:pt x="240449" y="96370"/>
                    <a:pt x="274398" y="96510"/>
                    <a:pt x="298527" y="99312"/>
                  </a:cubicBezTo>
                  <a:cubicBezTo>
                    <a:pt x="317606" y="75917"/>
                    <a:pt x="343700" y="41316"/>
                    <a:pt x="366146" y="9936"/>
                  </a:cubicBezTo>
                  <a:cubicBezTo>
                    <a:pt x="369443" y="5383"/>
                    <a:pt x="374282" y="2546"/>
                    <a:pt x="379455" y="1671"/>
                  </a:cubicBezTo>
                  <a:close/>
                  <a:moveTo>
                    <a:pt x="271418" y="0"/>
                  </a:moveTo>
                  <a:cubicBezTo>
                    <a:pt x="295581" y="0"/>
                    <a:pt x="315169" y="19572"/>
                    <a:pt x="315169" y="43716"/>
                  </a:cubicBezTo>
                  <a:cubicBezTo>
                    <a:pt x="315169" y="67860"/>
                    <a:pt x="295581" y="87432"/>
                    <a:pt x="271418" y="87432"/>
                  </a:cubicBezTo>
                  <a:cubicBezTo>
                    <a:pt x="247255" y="87432"/>
                    <a:pt x="227667" y="67860"/>
                    <a:pt x="227667" y="43716"/>
                  </a:cubicBezTo>
                  <a:cubicBezTo>
                    <a:pt x="227667" y="19572"/>
                    <a:pt x="247255" y="0"/>
                    <a:pt x="2714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7259141" y="2094356"/>
            <a:ext cx="3827959" cy="985719"/>
            <a:chOff x="874712" y="3363288"/>
            <a:chExt cx="3827959" cy="985719"/>
          </a:xfrm>
        </p:grpSpPr>
        <p:sp>
          <p:nvSpPr>
            <p:cNvPr id="100" name="矩形 99"/>
            <p:cNvSpPr/>
            <p:nvPr/>
          </p:nvSpPr>
          <p:spPr>
            <a:xfrm>
              <a:off x="874712" y="3741312"/>
              <a:ext cx="3827959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参与需求分析，并根据产品原型完成功能设计、代码开发，调测与上线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874712" y="3363288"/>
              <a:ext cx="2241974" cy="46037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项目需求开发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7258506" y="3243790"/>
            <a:ext cx="3938905" cy="982345"/>
            <a:chOff x="874712" y="3363288"/>
            <a:chExt cx="3938905" cy="982345"/>
          </a:xfrm>
        </p:grpSpPr>
        <p:sp>
          <p:nvSpPr>
            <p:cNvPr id="103" name="矩形 102"/>
            <p:cNvSpPr/>
            <p:nvPr/>
          </p:nvSpPr>
          <p:spPr>
            <a:xfrm>
              <a:off x="874712" y="3737938"/>
              <a:ext cx="3938905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通过基础功能开发，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sym typeface="+mn-ea"/>
                </a:rPr>
                <a:t>问题排查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sym typeface="+mn-ea"/>
                </a:rPr>
                <a:t>，修复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sym typeface="+mn-ea"/>
                </a:rPr>
                <a:t>bug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等过程，学习项目基础业务流程、了解技术栈的使用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4" name="矩形 103"/>
            <p:cNvSpPr/>
            <p:nvPr/>
          </p:nvSpPr>
          <p:spPr>
            <a:xfrm>
              <a:off x="874712" y="3363288"/>
              <a:ext cx="3545205" cy="46037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技术栈与基础业务学习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7258506" y="4545156"/>
            <a:ext cx="3828594" cy="980004"/>
            <a:chOff x="874077" y="3357573"/>
            <a:chExt cx="3828594" cy="980004"/>
          </a:xfrm>
        </p:grpSpPr>
        <p:sp>
          <p:nvSpPr>
            <p:cNvPr id="106" name="矩形 105"/>
            <p:cNvSpPr/>
            <p:nvPr/>
          </p:nvSpPr>
          <p:spPr>
            <a:xfrm>
              <a:off x="874712" y="3729882"/>
              <a:ext cx="3827959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协助处理项目公测服务的版本更新，容器升级，接口联调、问题排查等工作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7" name="矩形 106"/>
            <p:cNvSpPr/>
            <p:nvPr/>
          </p:nvSpPr>
          <p:spPr>
            <a:xfrm>
              <a:off x="874077" y="3357573"/>
              <a:ext cx="2241974" cy="46037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服务维护管理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11659" y="100974"/>
            <a:ext cx="4186021" cy="609995"/>
            <a:chOff x="111659" y="100974"/>
            <a:chExt cx="4186021" cy="609995"/>
          </a:xfrm>
        </p:grpSpPr>
        <p:sp>
          <p:nvSpPr>
            <p:cNvPr id="34" name="椭圆 33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6" name="椭圆 85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97280" y="188999"/>
              <a:ext cx="320040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主要工作概述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540760" y="4328795"/>
            <a:ext cx="2615565" cy="1218691"/>
            <a:chOff x="2113543" y="3325188"/>
            <a:chExt cx="2383762" cy="1218944"/>
          </a:xfrm>
        </p:grpSpPr>
        <p:sp>
          <p:nvSpPr>
            <p:cNvPr id="41" name="矩形 40"/>
            <p:cNvSpPr/>
            <p:nvPr/>
          </p:nvSpPr>
          <p:spPr>
            <a:xfrm>
              <a:off x="2113544" y="3677812"/>
              <a:ext cx="2241974" cy="8663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开发一键登录，校园卡绑定，公众号支付下单接口，分析V3框架下使用注解的限制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2113543" y="3325188"/>
              <a:ext cx="2383762" cy="42363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技术栈与业务流程学习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097281" y="4328290"/>
            <a:ext cx="2241975" cy="1218764"/>
            <a:chOff x="2113543" y="3325188"/>
            <a:chExt cx="2241975" cy="1218764"/>
          </a:xfrm>
        </p:grpSpPr>
        <p:sp>
          <p:nvSpPr>
            <p:cNvPr id="44" name="矩形 43"/>
            <p:cNvSpPr/>
            <p:nvPr/>
          </p:nvSpPr>
          <p:spPr>
            <a:xfrm>
              <a:off x="2113544" y="3677812"/>
              <a:ext cx="2241974" cy="86614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开发标卡样式服务，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sym typeface="+mn-ea"/>
                </a:rPr>
                <a:t>对接代扣签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sym typeface="+mn-ea"/>
                </a:rPr>
                <a:t>/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sym typeface="+mn-ea"/>
                </a:rPr>
                <a:t>解约服务功能，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支付宝小程序新需求等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2113543" y="3325188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项目需求开发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201801" y="4328290"/>
            <a:ext cx="2241975" cy="1218764"/>
            <a:chOff x="2113543" y="3325188"/>
            <a:chExt cx="2241975" cy="1218764"/>
          </a:xfrm>
        </p:grpSpPr>
        <p:sp>
          <p:nvSpPr>
            <p:cNvPr id="47" name="矩形 46"/>
            <p:cNvSpPr/>
            <p:nvPr/>
          </p:nvSpPr>
          <p:spPr>
            <a:xfrm>
              <a:off x="2113544" y="3677812"/>
              <a:ext cx="2241974" cy="86614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公测环境新功能打包更新，升级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jdk1.8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、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tomcat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等依赖，接口联调、问题排查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2113543" y="3325188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服务维护管理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8552961" y="4328290"/>
            <a:ext cx="2241975" cy="960319"/>
            <a:chOff x="2113543" y="3325188"/>
            <a:chExt cx="2241975" cy="960319"/>
          </a:xfrm>
        </p:grpSpPr>
        <p:sp>
          <p:nvSpPr>
            <p:cNvPr id="50" name="矩形 49"/>
            <p:cNvSpPr/>
            <p:nvPr/>
          </p:nvSpPr>
          <p:spPr>
            <a:xfrm>
              <a:off x="2113544" y="3677812"/>
              <a:ext cx="2241974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技术栈知识补充学习，文档编写等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113543" y="3325188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其他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" y="1699895"/>
            <a:ext cx="2316480" cy="21831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9450" y="1699895"/>
            <a:ext cx="2308860" cy="22999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65070" y="2355215"/>
            <a:ext cx="701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40%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382125" y="1879600"/>
            <a:ext cx="701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10%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965" y="1801495"/>
            <a:ext cx="2298065" cy="208153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182485" y="2094230"/>
            <a:ext cx="701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6965" y="1740535"/>
            <a:ext cx="2228215" cy="220345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982845" y="2247900"/>
            <a:ext cx="701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30%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96215" y="2269490"/>
            <a:ext cx="11797030" cy="2289810"/>
            <a:chOff x="309" y="3574"/>
            <a:chExt cx="18578" cy="3606"/>
          </a:xfrm>
        </p:grpSpPr>
        <p:grpSp>
          <p:nvGrpSpPr>
            <p:cNvPr id="10" name="组合 9"/>
            <p:cNvGrpSpPr/>
            <p:nvPr/>
          </p:nvGrpSpPr>
          <p:grpSpPr>
            <a:xfrm rot="0">
              <a:off x="309" y="3574"/>
              <a:ext cx="18578" cy="3607"/>
              <a:chOff x="806609" y="3509755"/>
              <a:chExt cx="10343040" cy="2008187"/>
            </a:xfrm>
          </p:grpSpPr>
          <p:grpSp>
            <p:nvGrpSpPr>
              <p:cNvPr id="27" name="组合 44"/>
              <p:cNvGrpSpPr/>
              <p:nvPr/>
            </p:nvGrpSpPr>
            <p:grpSpPr bwMode="auto">
              <a:xfrm>
                <a:off x="806609" y="3532106"/>
                <a:ext cx="10343040" cy="1959292"/>
                <a:chOff x="1278168" y="2752056"/>
                <a:chExt cx="9402532" cy="1781844"/>
              </a:xfrm>
            </p:grpSpPr>
            <p:sp>
              <p:nvSpPr>
                <p:cNvPr id="46" name="椭圆 28"/>
                <p:cNvSpPr/>
                <p:nvPr/>
              </p:nvSpPr>
              <p:spPr>
                <a:xfrm>
                  <a:off x="2406852" y="3641390"/>
                  <a:ext cx="1785894" cy="892510"/>
                </a:xfrm>
                <a:custGeom>
                  <a:avLst/>
                  <a:gdLst>
                    <a:gd name="connsiteX0" fmla="*/ 0 w 2307304"/>
                    <a:gd name="connsiteY0" fmla="*/ 1153652 h 2307304"/>
                    <a:gd name="connsiteX1" fmla="*/ 1153652 w 2307304"/>
                    <a:gd name="connsiteY1" fmla="*/ 0 h 2307304"/>
                    <a:gd name="connsiteX2" fmla="*/ 2307304 w 2307304"/>
                    <a:gd name="connsiteY2" fmla="*/ 1153652 h 2307304"/>
                    <a:gd name="connsiteX3" fmla="*/ 1153652 w 2307304"/>
                    <a:gd name="connsiteY3" fmla="*/ 2307304 h 2307304"/>
                    <a:gd name="connsiteX4" fmla="*/ 0 w 2307304"/>
                    <a:gd name="connsiteY4" fmla="*/ 1153652 h 2307304"/>
                    <a:gd name="connsiteX0-1" fmla="*/ 2307304 w 2398744"/>
                    <a:gd name="connsiteY0-2" fmla="*/ 1153652 h 2307304"/>
                    <a:gd name="connsiteX1-3" fmla="*/ 1153652 w 2398744"/>
                    <a:gd name="connsiteY1-4" fmla="*/ 2307304 h 2307304"/>
                    <a:gd name="connsiteX2-5" fmla="*/ 0 w 2398744"/>
                    <a:gd name="connsiteY2-6" fmla="*/ 1153652 h 2307304"/>
                    <a:gd name="connsiteX3-7" fmla="*/ 1153652 w 2398744"/>
                    <a:gd name="connsiteY3-8" fmla="*/ 0 h 2307304"/>
                    <a:gd name="connsiteX4-9" fmla="*/ 2398744 w 2398744"/>
                    <a:gd name="connsiteY4-10" fmla="*/ 1245092 h 2307304"/>
                    <a:gd name="connsiteX0-11" fmla="*/ 2307304 w 2307304"/>
                    <a:gd name="connsiteY0-12" fmla="*/ 1153652 h 2307304"/>
                    <a:gd name="connsiteX1-13" fmla="*/ 1153652 w 2307304"/>
                    <a:gd name="connsiteY1-14" fmla="*/ 2307304 h 2307304"/>
                    <a:gd name="connsiteX2-15" fmla="*/ 0 w 2307304"/>
                    <a:gd name="connsiteY2-16" fmla="*/ 1153652 h 2307304"/>
                    <a:gd name="connsiteX3-17" fmla="*/ 1153652 w 2307304"/>
                    <a:gd name="connsiteY3-18" fmla="*/ 0 h 2307304"/>
                    <a:gd name="connsiteX0-19" fmla="*/ 2307304 w 2307304"/>
                    <a:gd name="connsiteY0-20" fmla="*/ 0 h 1153652"/>
                    <a:gd name="connsiteX1-21" fmla="*/ 1153652 w 2307304"/>
                    <a:gd name="connsiteY1-22" fmla="*/ 1153652 h 1153652"/>
                    <a:gd name="connsiteX2-23" fmla="*/ 0 w 2307304"/>
                    <a:gd name="connsiteY2-24" fmla="*/ 0 h 115365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2307304" h="1153652">
                      <a:moveTo>
                        <a:pt x="2307304" y="0"/>
                      </a:moveTo>
                      <a:cubicBezTo>
                        <a:pt x="2307304" y="637144"/>
                        <a:pt x="1790796" y="1153652"/>
                        <a:pt x="1153652" y="1153652"/>
                      </a:cubicBezTo>
                      <a:cubicBezTo>
                        <a:pt x="516508" y="1153652"/>
                        <a:pt x="0" y="637144"/>
                        <a:pt x="0" y="0"/>
                      </a:cubicBezTo>
                    </a:path>
                  </a:pathLst>
                </a:cu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800" dirty="0">
                    <a:solidFill>
                      <a:srgbClr val="84AEF7"/>
                    </a:solidFill>
                  </a:endParaRPr>
                </a:p>
              </p:txBody>
            </p:sp>
            <p:sp>
              <p:nvSpPr>
                <p:cNvPr id="47" name="椭圆 28"/>
                <p:cNvSpPr/>
                <p:nvPr/>
              </p:nvSpPr>
              <p:spPr>
                <a:xfrm flipV="1">
                  <a:off x="4191159" y="2752056"/>
                  <a:ext cx="1785894" cy="892510"/>
                </a:xfrm>
                <a:custGeom>
                  <a:avLst/>
                  <a:gdLst>
                    <a:gd name="connsiteX0" fmla="*/ 0 w 2307304"/>
                    <a:gd name="connsiteY0" fmla="*/ 1153652 h 2307304"/>
                    <a:gd name="connsiteX1" fmla="*/ 1153652 w 2307304"/>
                    <a:gd name="connsiteY1" fmla="*/ 0 h 2307304"/>
                    <a:gd name="connsiteX2" fmla="*/ 2307304 w 2307304"/>
                    <a:gd name="connsiteY2" fmla="*/ 1153652 h 2307304"/>
                    <a:gd name="connsiteX3" fmla="*/ 1153652 w 2307304"/>
                    <a:gd name="connsiteY3" fmla="*/ 2307304 h 2307304"/>
                    <a:gd name="connsiteX4" fmla="*/ 0 w 2307304"/>
                    <a:gd name="connsiteY4" fmla="*/ 1153652 h 2307304"/>
                    <a:gd name="connsiteX0-1" fmla="*/ 2307304 w 2398744"/>
                    <a:gd name="connsiteY0-2" fmla="*/ 1153652 h 2307304"/>
                    <a:gd name="connsiteX1-3" fmla="*/ 1153652 w 2398744"/>
                    <a:gd name="connsiteY1-4" fmla="*/ 2307304 h 2307304"/>
                    <a:gd name="connsiteX2-5" fmla="*/ 0 w 2398744"/>
                    <a:gd name="connsiteY2-6" fmla="*/ 1153652 h 2307304"/>
                    <a:gd name="connsiteX3-7" fmla="*/ 1153652 w 2398744"/>
                    <a:gd name="connsiteY3-8" fmla="*/ 0 h 2307304"/>
                    <a:gd name="connsiteX4-9" fmla="*/ 2398744 w 2398744"/>
                    <a:gd name="connsiteY4-10" fmla="*/ 1245092 h 2307304"/>
                    <a:gd name="connsiteX0-11" fmla="*/ 2307304 w 2307304"/>
                    <a:gd name="connsiteY0-12" fmla="*/ 1153652 h 2307304"/>
                    <a:gd name="connsiteX1-13" fmla="*/ 1153652 w 2307304"/>
                    <a:gd name="connsiteY1-14" fmla="*/ 2307304 h 2307304"/>
                    <a:gd name="connsiteX2-15" fmla="*/ 0 w 2307304"/>
                    <a:gd name="connsiteY2-16" fmla="*/ 1153652 h 2307304"/>
                    <a:gd name="connsiteX3-17" fmla="*/ 1153652 w 2307304"/>
                    <a:gd name="connsiteY3-18" fmla="*/ 0 h 2307304"/>
                    <a:gd name="connsiteX0-19" fmla="*/ 2307304 w 2307304"/>
                    <a:gd name="connsiteY0-20" fmla="*/ 0 h 1153652"/>
                    <a:gd name="connsiteX1-21" fmla="*/ 1153652 w 2307304"/>
                    <a:gd name="connsiteY1-22" fmla="*/ 1153652 h 1153652"/>
                    <a:gd name="connsiteX2-23" fmla="*/ 0 w 2307304"/>
                    <a:gd name="connsiteY2-24" fmla="*/ 0 h 115365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2307304" h="1153652">
                      <a:moveTo>
                        <a:pt x="2307304" y="0"/>
                      </a:moveTo>
                      <a:cubicBezTo>
                        <a:pt x="2307304" y="637144"/>
                        <a:pt x="1790796" y="1153652"/>
                        <a:pt x="1153652" y="1153652"/>
                      </a:cubicBezTo>
                      <a:cubicBezTo>
                        <a:pt x="516508" y="1153652"/>
                        <a:pt x="0" y="637144"/>
                        <a:pt x="0" y="0"/>
                      </a:cubicBezTo>
                    </a:path>
                  </a:pathLst>
                </a:cu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800" dirty="0">
                    <a:solidFill>
                      <a:srgbClr val="84AEF7"/>
                    </a:solidFill>
                  </a:endParaRPr>
                </a:p>
              </p:txBody>
            </p:sp>
            <p:sp>
              <p:nvSpPr>
                <p:cNvPr id="48" name="椭圆 28"/>
                <p:cNvSpPr/>
                <p:nvPr/>
              </p:nvSpPr>
              <p:spPr>
                <a:xfrm>
                  <a:off x="5978640" y="3641390"/>
                  <a:ext cx="1785894" cy="892510"/>
                </a:xfrm>
                <a:custGeom>
                  <a:avLst/>
                  <a:gdLst>
                    <a:gd name="connsiteX0" fmla="*/ 0 w 2307304"/>
                    <a:gd name="connsiteY0" fmla="*/ 1153652 h 2307304"/>
                    <a:gd name="connsiteX1" fmla="*/ 1153652 w 2307304"/>
                    <a:gd name="connsiteY1" fmla="*/ 0 h 2307304"/>
                    <a:gd name="connsiteX2" fmla="*/ 2307304 w 2307304"/>
                    <a:gd name="connsiteY2" fmla="*/ 1153652 h 2307304"/>
                    <a:gd name="connsiteX3" fmla="*/ 1153652 w 2307304"/>
                    <a:gd name="connsiteY3" fmla="*/ 2307304 h 2307304"/>
                    <a:gd name="connsiteX4" fmla="*/ 0 w 2307304"/>
                    <a:gd name="connsiteY4" fmla="*/ 1153652 h 2307304"/>
                    <a:gd name="connsiteX0-1" fmla="*/ 2307304 w 2398744"/>
                    <a:gd name="connsiteY0-2" fmla="*/ 1153652 h 2307304"/>
                    <a:gd name="connsiteX1-3" fmla="*/ 1153652 w 2398744"/>
                    <a:gd name="connsiteY1-4" fmla="*/ 2307304 h 2307304"/>
                    <a:gd name="connsiteX2-5" fmla="*/ 0 w 2398744"/>
                    <a:gd name="connsiteY2-6" fmla="*/ 1153652 h 2307304"/>
                    <a:gd name="connsiteX3-7" fmla="*/ 1153652 w 2398744"/>
                    <a:gd name="connsiteY3-8" fmla="*/ 0 h 2307304"/>
                    <a:gd name="connsiteX4-9" fmla="*/ 2398744 w 2398744"/>
                    <a:gd name="connsiteY4-10" fmla="*/ 1245092 h 2307304"/>
                    <a:gd name="connsiteX0-11" fmla="*/ 2307304 w 2307304"/>
                    <a:gd name="connsiteY0-12" fmla="*/ 1153652 h 2307304"/>
                    <a:gd name="connsiteX1-13" fmla="*/ 1153652 w 2307304"/>
                    <a:gd name="connsiteY1-14" fmla="*/ 2307304 h 2307304"/>
                    <a:gd name="connsiteX2-15" fmla="*/ 0 w 2307304"/>
                    <a:gd name="connsiteY2-16" fmla="*/ 1153652 h 2307304"/>
                    <a:gd name="connsiteX3-17" fmla="*/ 1153652 w 2307304"/>
                    <a:gd name="connsiteY3-18" fmla="*/ 0 h 2307304"/>
                    <a:gd name="connsiteX0-19" fmla="*/ 2307304 w 2307304"/>
                    <a:gd name="connsiteY0-20" fmla="*/ 0 h 1153652"/>
                    <a:gd name="connsiteX1-21" fmla="*/ 1153652 w 2307304"/>
                    <a:gd name="connsiteY1-22" fmla="*/ 1153652 h 1153652"/>
                    <a:gd name="connsiteX2-23" fmla="*/ 0 w 2307304"/>
                    <a:gd name="connsiteY2-24" fmla="*/ 0 h 115365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2307304" h="1153652">
                      <a:moveTo>
                        <a:pt x="2307304" y="0"/>
                      </a:moveTo>
                      <a:cubicBezTo>
                        <a:pt x="2307304" y="637144"/>
                        <a:pt x="1790796" y="1153652"/>
                        <a:pt x="1153652" y="1153652"/>
                      </a:cubicBezTo>
                      <a:cubicBezTo>
                        <a:pt x="516508" y="1153652"/>
                        <a:pt x="0" y="637144"/>
                        <a:pt x="0" y="0"/>
                      </a:cubicBezTo>
                    </a:path>
                  </a:pathLst>
                </a:cu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800" dirty="0">
                    <a:solidFill>
                      <a:srgbClr val="84AEF7"/>
                    </a:solidFill>
                  </a:endParaRPr>
                </a:p>
              </p:txBody>
            </p:sp>
            <p:sp>
              <p:nvSpPr>
                <p:cNvPr id="49" name="椭圆 28"/>
                <p:cNvSpPr/>
                <p:nvPr/>
              </p:nvSpPr>
              <p:spPr>
                <a:xfrm flipV="1">
                  <a:off x="7764534" y="2752056"/>
                  <a:ext cx="1785893" cy="892510"/>
                </a:xfrm>
                <a:custGeom>
                  <a:avLst/>
                  <a:gdLst>
                    <a:gd name="connsiteX0" fmla="*/ 0 w 2307304"/>
                    <a:gd name="connsiteY0" fmla="*/ 1153652 h 2307304"/>
                    <a:gd name="connsiteX1" fmla="*/ 1153652 w 2307304"/>
                    <a:gd name="connsiteY1" fmla="*/ 0 h 2307304"/>
                    <a:gd name="connsiteX2" fmla="*/ 2307304 w 2307304"/>
                    <a:gd name="connsiteY2" fmla="*/ 1153652 h 2307304"/>
                    <a:gd name="connsiteX3" fmla="*/ 1153652 w 2307304"/>
                    <a:gd name="connsiteY3" fmla="*/ 2307304 h 2307304"/>
                    <a:gd name="connsiteX4" fmla="*/ 0 w 2307304"/>
                    <a:gd name="connsiteY4" fmla="*/ 1153652 h 2307304"/>
                    <a:gd name="connsiteX0-1" fmla="*/ 2307304 w 2398744"/>
                    <a:gd name="connsiteY0-2" fmla="*/ 1153652 h 2307304"/>
                    <a:gd name="connsiteX1-3" fmla="*/ 1153652 w 2398744"/>
                    <a:gd name="connsiteY1-4" fmla="*/ 2307304 h 2307304"/>
                    <a:gd name="connsiteX2-5" fmla="*/ 0 w 2398744"/>
                    <a:gd name="connsiteY2-6" fmla="*/ 1153652 h 2307304"/>
                    <a:gd name="connsiteX3-7" fmla="*/ 1153652 w 2398744"/>
                    <a:gd name="connsiteY3-8" fmla="*/ 0 h 2307304"/>
                    <a:gd name="connsiteX4-9" fmla="*/ 2398744 w 2398744"/>
                    <a:gd name="connsiteY4-10" fmla="*/ 1245092 h 2307304"/>
                    <a:gd name="connsiteX0-11" fmla="*/ 2307304 w 2307304"/>
                    <a:gd name="connsiteY0-12" fmla="*/ 1153652 h 2307304"/>
                    <a:gd name="connsiteX1-13" fmla="*/ 1153652 w 2307304"/>
                    <a:gd name="connsiteY1-14" fmla="*/ 2307304 h 2307304"/>
                    <a:gd name="connsiteX2-15" fmla="*/ 0 w 2307304"/>
                    <a:gd name="connsiteY2-16" fmla="*/ 1153652 h 2307304"/>
                    <a:gd name="connsiteX3-17" fmla="*/ 1153652 w 2307304"/>
                    <a:gd name="connsiteY3-18" fmla="*/ 0 h 2307304"/>
                    <a:gd name="connsiteX0-19" fmla="*/ 2307304 w 2307304"/>
                    <a:gd name="connsiteY0-20" fmla="*/ 0 h 1153652"/>
                    <a:gd name="connsiteX1-21" fmla="*/ 1153652 w 2307304"/>
                    <a:gd name="connsiteY1-22" fmla="*/ 1153652 h 1153652"/>
                    <a:gd name="connsiteX2-23" fmla="*/ 0 w 2307304"/>
                    <a:gd name="connsiteY2-24" fmla="*/ 0 h 115365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2307304" h="1153652">
                      <a:moveTo>
                        <a:pt x="2307304" y="0"/>
                      </a:moveTo>
                      <a:cubicBezTo>
                        <a:pt x="2307304" y="637144"/>
                        <a:pt x="1790796" y="1153652"/>
                        <a:pt x="1153652" y="1153652"/>
                      </a:cubicBezTo>
                      <a:cubicBezTo>
                        <a:pt x="516508" y="1153652"/>
                        <a:pt x="0" y="637144"/>
                        <a:pt x="0" y="0"/>
                      </a:cubicBezTo>
                    </a:path>
                  </a:pathLst>
                </a:cu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800" dirty="0">
                    <a:solidFill>
                      <a:srgbClr val="84AEF7"/>
                    </a:solidFill>
                  </a:endParaRPr>
                </a:p>
              </p:txBody>
            </p:sp>
            <p:cxnSp>
              <p:nvCxnSpPr>
                <p:cNvPr id="50" name="直接连接符 49"/>
                <p:cNvCxnSpPr/>
                <p:nvPr/>
              </p:nvCxnSpPr>
              <p:spPr>
                <a:xfrm>
                  <a:off x="9552017" y="3641390"/>
                  <a:ext cx="1128684" cy="0"/>
                </a:xfrm>
                <a:prstGeom prst="line">
                  <a:avLst/>
                </a:prstGeom>
                <a:ln w="9525">
                  <a:solidFill>
                    <a:schemeClr val="bg1">
                      <a:lumMod val="65000"/>
                    </a:schemeClr>
                  </a:solidFill>
                  <a:headEnd type="none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直接连接符 50"/>
                <p:cNvCxnSpPr/>
                <p:nvPr/>
              </p:nvCxnSpPr>
              <p:spPr>
                <a:xfrm>
                  <a:off x="1278168" y="3642979"/>
                  <a:ext cx="1128684" cy="0"/>
                </a:xfrm>
                <a:prstGeom prst="line">
                  <a:avLst/>
                </a:prstGeom>
                <a:ln w="9525">
                  <a:solidFill>
                    <a:schemeClr val="bg1">
                      <a:lumMod val="65000"/>
                    </a:schemeClr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" name="组合 27"/>
              <p:cNvGrpSpPr/>
              <p:nvPr/>
            </p:nvGrpSpPr>
            <p:grpSpPr>
              <a:xfrm>
                <a:off x="1999647" y="3520931"/>
                <a:ext cx="1997013" cy="1997011"/>
                <a:chOff x="2389188" y="2700655"/>
                <a:chExt cx="1815465" cy="1815465"/>
              </a:xfrm>
            </p:grpSpPr>
            <p:sp>
              <p:nvSpPr>
                <p:cNvPr id="44" name="矩形 43"/>
                <p:cNvSpPr/>
                <p:nvPr/>
              </p:nvSpPr>
              <p:spPr>
                <a:xfrm rot="16200000">
                  <a:off x="2389188" y="2700655"/>
                  <a:ext cx="1815465" cy="181546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sz="2800">
                    <a:solidFill>
                      <a:srgbClr val="84AEF7"/>
                    </a:solidFill>
                  </a:endParaRPr>
                </a:p>
              </p:txBody>
            </p:sp>
            <p:sp>
              <p:nvSpPr>
                <p:cNvPr id="45" name="空心弧 44"/>
                <p:cNvSpPr/>
                <p:nvPr/>
              </p:nvSpPr>
              <p:spPr>
                <a:xfrm rot="19800000">
                  <a:off x="2398394" y="2704383"/>
                  <a:ext cx="1797050" cy="1797050"/>
                </a:xfrm>
                <a:prstGeom prst="blockArc">
                  <a:avLst>
                    <a:gd name="adj1" fmla="val 10782304"/>
                    <a:gd name="adj2" fmla="val 12569082"/>
                    <a:gd name="adj3" fmla="val 2151"/>
                  </a:avLst>
                </a:prstGeom>
                <a:solidFill>
                  <a:schemeClr val="accent2"/>
                </a:solidFill>
                <a:ln w="9525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800">
                    <a:solidFill>
                      <a:srgbClr val="84AEF7"/>
                    </a:solidFill>
                  </a:endParaRPr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3984039" y="3509755"/>
                <a:ext cx="1997013" cy="1997012"/>
                <a:chOff x="4166508" y="2732405"/>
                <a:chExt cx="1815465" cy="1815465"/>
              </a:xfrm>
            </p:grpSpPr>
            <p:sp>
              <p:nvSpPr>
                <p:cNvPr id="42" name="矩形 41"/>
                <p:cNvSpPr/>
                <p:nvPr/>
              </p:nvSpPr>
              <p:spPr>
                <a:xfrm rot="16200000">
                  <a:off x="4166508" y="2732405"/>
                  <a:ext cx="1815465" cy="181546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sz="2800">
                    <a:solidFill>
                      <a:srgbClr val="84AEF7"/>
                    </a:solidFill>
                  </a:endParaRPr>
                </a:p>
              </p:txBody>
            </p:sp>
            <p:sp>
              <p:nvSpPr>
                <p:cNvPr id="43" name="空心弧 42"/>
                <p:cNvSpPr/>
                <p:nvPr/>
              </p:nvSpPr>
              <p:spPr>
                <a:xfrm>
                  <a:off x="4178300" y="2746375"/>
                  <a:ext cx="1797050" cy="1797050"/>
                </a:xfrm>
                <a:prstGeom prst="blockArc">
                  <a:avLst>
                    <a:gd name="adj1" fmla="val 10861918"/>
                    <a:gd name="adj2" fmla="val 12575204"/>
                    <a:gd name="adj3" fmla="val 2129"/>
                  </a:avLst>
                </a:prstGeom>
                <a:solidFill>
                  <a:schemeClr val="accent3"/>
                </a:solidFill>
                <a:ln w="9525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800">
                    <a:solidFill>
                      <a:srgbClr val="84AEF7"/>
                    </a:solidFill>
                  </a:endParaRPr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>
                <a:off x="5973764" y="3518136"/>
                <a:ext cx="1997013" cy="1997012"/>
                <a:chOff x="5975350" y="2740024"/>
                <a:chExt cx="1815465" cy="1815465"/>
              </a:xfrm>
            </p:grpSpPr>
            <p:sp>
              <p:nvSpPr>
                <p:cNvPr id="40" name="矩形 39"/>
                <p:cNvSpPr/>
                <p:nvPr/>
              </p:nvSpPr>
              <p:spPr>
                <a:xfrm rot="14400000">
                  <a:off x="5975350" y="2740024"/>
                  <a:ext cx="1815465" cy="181546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sz="2800">
                    <a:solidFill>
                      <a:srgbClr val="84AEF7"/>
                    </a:solidFill>
                  </a:endParaRPr>
                </a:p>
              </p:txBody>
            </p:sp>
            <p:sp>
              <p:nvSpPr>
                <p:cNvPr id="41" name="空心弧 40"/>
                <p:cNvSpPr/>
                <p:nvPr/>
              </p:nvSpPr>
              <p:spPr>
                <a:xfrm rot="19800000">
                  <a:off x="5983288" y="2751138"/>
                  <a:ext cx="1797050" cy="1797050"/>
                </a:xfrm>
                <a:prstGeom prst="blockArc">
                  <a:avLst>
                    <a:gd name="adj1" fmla="val 10800000"/>
                    <a:gd name="adj2" fmla="val 12569082"/>
                    <a:gd name="adj3" fmla="val 2151"/>
                  </a:avLst>
                </a:prstGeom>
                <a:solidFill>
                  <a:schemeClr val="accent2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800">
                    <a:solidFill>
                      <a:srgbClr val="84AEF7"/>
                    </a:solidFill>
                  </a:endParaRPr>
                </a:p>
              </p:txBody>
            </p:sp>
          </p:grpSp>
          <p:grpSp>
            <p:nvGrpSpPr>
              <p:cNvPr id="37" name="组合 36"/>
              <p:cNvGrpSpPr/>
              <p:nvPr/>
            </p:nvGrpSpPr>
            <p:grpSpPr>
              <a:xfrm>
                <a:off x="7930612" y="3516740"/>
                <a:ext cx="1997013" cy="1997012"/>
                <a:chOff x="7754303" y="2738755"/>
                <a:chExt cx="1815465" cy="1815465"/>
              </a:xfrm>
            </p:grpSpPr>
            <p:sp>
              <p:nvSpPr>
                <p:cNvPr id="38" name="矩形 37"/>
                <p:cNvSpPr/>
                <p:nvPr/>
              </p:nvSpPr>
              <p:spPr>
                <a:xfrm rot="10800000">
                  <a:off x="7754303" y="2738755"/>
                  <a:ext cx="1815465" cy="181546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sz="2800">
                    <a:solidFill>
                      <a:srgbClr val="84AEF7"/>
                    </a:solidFill>
                  </a:endParaRPr>
                </a:p>
              </p:txBody>
            </p:sp>
            <p:sp>
              <p:nvSpPr>
                <p:cNvPr id="39" name="空心弧 38"/>
                <p:cNvSpPr/>
                <p:nvPr/>
              </p:nvSpPr>
              <p:spPr>
                <a:xfrm>
                  <a:off x="7759700" y="2746375"/>
                  <a:ext cx="1797050" cy="1797050"/>
                </a:xfrm>
                <a:prstGeom prst="blockArc">
                  <a:avLst>
                    <a:gd name="adj1" fmla="val 10861918"/>
                    <a:gd name="adj2" fmla="val 12575204"/>
                    <a:gd name="adj3" fmla="val 2129"/>
                  </a:avLst>
                </a:prstGeom>
                <a:solidFill>
                  <a:schemeClr val="accent3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800">
                    <a:solidFill>
                      <a:srgbClr val="84AEF7"/>
                    </a:solidFill>
                  </a:endParaRPr>
                </a:p>
              </p:txBody>
            </p:sp>
          </p:grpSp>
        </p:grpSp>
        <p:sp>
          <p:nvSpPr>
            <p:cNvPr id="11" name="椭圆 10"/>
            <p:cNvSpPr/>
            <p:nvPr/>
          </p:nvSpPr>
          <p:spPr>
            <a:xfrm>
              <a:off x="6491" y="4003"/>
              <a:ext cx="2694" cy="2694"/>
            </a:xfrm>
            <a:prstGeom prst="ellipse">
              <a:avLst/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800" dirty="0">
                <a:solidFill>
                  <a:srgbClr val="84AEF7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2953" y="3990"/>
              <a:ext cx="2694" cy="2694"/>
            </a:xfrm>
            <a:prstGeom prst="ellipse">
              <a:avLst/>
            </a:prstGeom>
            <a:solidFill>
              <a:schemeClr val="accent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6600" dirty="0">
                <a:solidFill>
                  <a:srgbClr val="84AEF7"/>
                </a:solidFill>
                <a:latin typeface="Chelsea" panose="02000500000000000000" pitchFamily="2" charset="0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0010" y="3990"/>
              <a:ext cx="2694" cy="2694"/>
            </a:xfrm>
            <a:prstGeom prst="ellipse">
              <a:avLst/>
            </a:prstGeom>
            <a:solidFill>
              <a:schemeClr val="accent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800">
                <a:solidFill>
                  <a:srgbClr val="84AEF7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3551" y="4003"/>
              <a:ext cx="2694" cy="2694"/>
            </a:xfrm>
            <a:prstGeom prst="ellipse">
              <a:avLst/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800">
                <a:solidFill>
                  <a:srgbClr val="84AEF7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511" y="4443"/>
              <a:ext cx="1628" cy="16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3200" b="1" dirty="0">
                  <a:solidFill>
                    <a:srgbClr val="FFFFFF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完校后台</a:t>
              </a:r>
              <a:endParaRPr lang="zh-CN" altLang="en-US" sz="3200" b="1" dirty="0">
                <a:solidFill>
                  <a:srgbClr val="FFFFFF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7033" y="4835"/>
              <a:ext cx="1628" cy="9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3200" b="1" dirty="0">
                  <a:solidFill>
                    <a:srgbClr val="FFFFFF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标卡</a:t>
              </a:r>
              <a:endParaRPr lang="zh-CN" altLang="en-US" sz="3200" b="1" dirty="0">
                <a:solidFill>
                  <a:srgbClr val="FFFFFF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0248" y="4847"/>
              <a:ext cx="2212" cy="9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3200" b="1" dirty="0">
                  <a:solidFill>
                    <a:srgbClr val="FFFFFF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健康码</a:t>
              </a:r>
              <a:endParaRPr lang="zh-CN" altLang="en-US" sz="3200" b="1" dirty="0">
                <a:solidFill>
                  <a:srgbClr val="FFFFFF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4105" y="4878"/>
              <a:ext cx="1971" cy="9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3200" b="1" dirty="0">
                  <a:solidFill>
                    <a:srgbClr val="FFFFFF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其他</a:t>
              </a:r>
              <a:endParaRPr lang="zh-CN" altLang="en-US" sz="3200" b="1" dirty="0">
                <a:solidFill>
                  <a:srgbClr val="FFFFFF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TextBox 11"/>
          <p:cNvSpPr txBox="1">
            <a:spLocks noChangeArrowheads="1"/>
          </p:cNvSpPr>
          <p:nvPr/>
        </p:nvSpPr>
        <p:spPr bwMode="auto">
          <a:xfrm flipH="1">
            <a:off x="1612265" y="1391920"/>
            <a:ext cx="2855595" cy="112458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一键登录功能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代扣签约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服务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校园卡绑定新接口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...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11659" y="100974"/>
            <a:ext cx="4574641" cy="609995"/>
            <a:chOff x="111659" y="100974"/>
            <a:chExt cx="4574641" cy="609995"/>
          </a:xfrm>
        </p:grpSpPr>
        <p:sp>
          <p:nvSpPr>
            <p:cNvPr id="53" name="椭圆 52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4" name="椭圆 53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097280" y="188999"/>
              <a:ext cx="35890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项目工作汇总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TextBox 11"/>
          <p:cNvSpPr txBox="1">
            <a:spLocks noChangeArrowheads="1"/>
          </p:cNvSpPr>
          <p:nvPr/>
        </p:nvSpPr>
        <p:spPr bwMode="auto">
          <a:xfrm flipH="1">
            <a:off x="3936354" y="4445444"/>
            <a:ext cx="2855826" cy="86614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校园卡样式管理功能开发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</a:t>
            </a:r>
            <a:r>
              <a:rPr 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校园卡样式接口对接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...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TextBox 11"/>
          <p:cNvSpPr txBox="1">
            <a:spLocks noChangeArrowheads="1"/>
          </p:cNvSpPr>
          <p:nvPr/>
        </p:nvSpPr>
        <p:spPr bwMode="auto">
          <a:xfrm flipH="1">
            <a:off x="6101080" y="1391920"/>
            <a:ext cx="3173730" cy="112458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黑白名单分组关联学校机构功能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</a:t>
            </a:r>
            <a:r>
              <a:rPr 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建筑分组权限功能</a:t>
            </a:r>
            <a:endParaRPr lang="zh-CN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辅导员批量导入规则优化</a:t>
            </a:r>
            <a:endParaRPr lang="zh-CN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...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TextBox 11"/>
          <p:cNvSpPr txBox="1">
            <a:spLocks noChangeArrowheads="1"/>
          </p:cNvSpPr>
          <p:nvPr/>
        </p:nvSpPr>
        <p:spPr bwMode="auto">
          <a:xfrm flipH="1">
            <a:off x="8406765" y="4445635"/>
            <a:ext cx="3303905" cy="86614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积分：处理时间存储格式不一致问题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- 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前置：处理检测日志查询过慢问题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eaLnBrk="1" hangingPunct="1">
              <a:lnSpc>
                <a:spcPct val="120000"/>
              </a:lnSpc>
              <a:defRPr/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+mn-lt"/>
              </a:rPr>
              <a:t>...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74675" y="5890260"/>
            <a:ext cx="1145159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buNone/>
            </a:pPr>
            <a:r>
              <a:rPr 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目前为止，完成需求任务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24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个，新开发接口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16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个，功能改造、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bug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处理等需求点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15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个，平均每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2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天一个需求点。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椭圆 8"/>
          <p:cNvSpPr/>
          <p:nvPr/>
        </p:nvSpPr>
        <p:spPr>
          <a:xfrm>
            <a:off x="8746048" y="2560686"/>
            <a:ext cx="1489989" cy="14899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450506" y="2395416"/>
            <a:ext cx="1655526" cy="165552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969010" y="2101568"/>
            <a:ext cx="1948918" cy="194891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062181" y="2560686"/>
            <a:ext cx="1489989" cy="14899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6702543" y="2675860"/>
            <a:ext cx="1524635" cy="1012824"/>
            <a:chOff x="6359162" y="3431336"/>
            <a:chExt cx="1413681" cy="939117"/>
          </a:xfrm>
        </p:grpSpPr>
        <p:sp>
          <p:nvSpPr>
            <p:cNvPr id="14" name="KSO_Shape"/>
            <p:cNvSpPr/>
            <p:nvPr/>
          </p:nvSpPr>
          <p:spPr bwMode="auto">
            <a:xfrm>
              <a:off x="6664272" y="3431336"/>
              <a:ext cx="453627" cy="453627"/>
            </a:xfrm>
            <a:custGeom>
              <a:avLst/>
              <a:gdLst>
                <a:gd name="T0" fmla="*/ 984018 w 1589088"/>
                <a:gd name="T1" fmla="*/ 589506 h 1589088"/>
                <a:gd name="T2" fmla="*/ 955171 w 1589088"/>
                <a:gd name="T3" fmla="*/ 645802 h 1589088"/>
                <a:gd name="T4" fmla="*/ 898294 w 1589088"/>
                <a:gd name="T5" fmla="*/ 673272 h 1589088"/>
                <a:gd name="T6" fmla="*/ 881422 w 1589088"/>
                <a:gd name="T7" fmla="*/ 964824 h 1589088"/>
                <a:gd name="T8" fmla="*/ 873530 w 1589088"/>
                <a:gd name="T9" fmla="*/ 1040159 h 1589088"/>
                <a:gd name="T10" fmla="*/ 824817 w 1589088"/>
                <a:gd name="T11" fmla="*/ 1084490 h 1589088"/>
                <a:gd name="T12" fmla="*/ 756238 w 1589088"/>
                <a:gd name="T13" fmla="*/ 1088026 h 1589088"/>
                <a:gd name="T14" fmla="*/ 703444 w 1589088"/>
                <a:gd name="T15" fmla="*/ 1048590 h 1589088"/>
                <a:gd name="T16" fmla="*/ 686571 w 1589088"/>
                <a:gd name="T17" fmla="*/ 985493 h 1589088"/>
                <a:gd name="T18" fmla="*/ 486007 w 1589088"/>
                <a:gd name="T19" fmla="*/ 893024 h 1589088"/>
                <a:gd name="T20" fmla="*/ 398106 w 1589088"/>
                <a:gd name="T21" fmla="*/ 820680 h 1589088"/>
                <a:gd name="T22" fmla="*/ 402189 w 1589088"/>
                <a:gd name="T23" fmla="*/ 755134 h 1589088"/>
                <a:gd name="T24" fmla="*/ 446547 w 1589088"/>
                <a:gd name="T25" fmla="*/ 706452 h 1589088"/>
                <a:gd name="T26" fmla="*/ 514037 w 1589088"/>
                <a:gd name="T27" fmla="*/ 696389 h 1589088"/>
                <a:gd name="T28" fmla="*/ 570641 w 1589088"/>
                <a:gd name="T29" fmla="*/ 730385 h 1589088"/>
                <a:gd name="T30" fmla="*/ 593501 w 1589088"/>
                <a:gd name="T31" fmla="*/ 794027 h 1589088"/>
                <a:gd name="T32" fmla="*/ 818558 w 1589088"/>
                <a:gd name="T33" fmla="*/ 648522 h 1589088"/>
                <a:gd name="T34" fmla="*/ 785901 w 1589088"/>
                <a:gd name="T35" fmla="*/ 575091 h 1589088"/>
                <a:gd name="T36" fmla="*/ 808761 w 1589088"/>
                <a:gd name="T37" fmla="*/ 511721 h 1589088"/>
                <a:gd name="T38" fmla="*/ 865365 w 1589088"/>
                <a:gd name="T39" fmla="*/ 477726 h 1589088"/>
                <a:gd name="T40" fmla="*/ 728574 w 1589088"/>
                <a:gd name="T41" fmla="*/ 144010 h 1589088"/>
                <a:gd name="T42" fmla="*/ 531280 w 1589088"/>
                <a:gd name="T43" fmla="*/ 182593 h 1589088"/>
                <a:gd name="T44" fmla="*/ 353281 w 1589088"/>
                <a:gd name="T45" fmla="*/ 288291 h 1589088"/>
                <a:gd name="T46" fmla="*/ 219577 w 1589088"/>
                <a:gd name="T47" fmla="*/ 451592 h 1589088"/>
                <a:gd name="T48" fmla="*/ 152454 w 1589088"/>
                <a:gd name="T49" fmla="*/ 642880 h 1589088"/>
                <a:gd name="T50" fmla="*/ 152454 w 1589088"/>
                <a:gd name="T51" fmla="*/ 843135 h 1589088"/>
                <a:gd name="T52" fmla="*/ 219577 w 1589088"/>
                <a:gd name="T53" fmla="*/ 1034422 h 1589088"/>
                <a:gd name="T54" fmla="*/ 353281 w 1589088"/>
                <a:gd name="T55" fmla="*/ 1197724 h 1589088"/>
                <a:gd name="T56" fmla="*/ 531280 w 1589088"/>
                <a:gd name="T57" fmla="*/ 1303421 h 1589088"/>
                <a:gd name="T58" fmla="*/ 728574 w 1589088"/>
                <a:gd name="T59" fmla="*/ 1341734 h 1589088"/>
                <a:gd name="T60" fmla="*/ 927227 w 1589088"/>
                <a:gd name="T61" fmla="*/ 1312931 h 1589088"/>
                <a:gd name="T62" fmla="*/ 1109302 w 1589088"/>
                <a:gd name="T63" fmla="*/ 1217015 h 1589088"/>
                <a:gd name="T64" fmla="*/ 1251431 w 1589088"/>
                <a:gd name="T65" fmla="*/ 1059964 h 1589088"/>
                <a:gd name="T66" fmla="*/ 1328065 w 1589088"/>
                <a:gd name="T67" fmla="*/ 871393 h 1589088"/>
                <a:gd name="T68" fmla="*/ 1337576 w 1589088"/>
                <a:gd name="T69" fmla="*/ 671410 h 1589088"/>
                <a:gd name="T70" fmla="*/ 1280237 w 1589088"/>
                <a:gd name="T71" fmla="*/ 477677 h 1589088"/>
                <a:gd name="T72" fmla="*/ 1155500 w 1589088"/>
                <a:gd name="T73" fmla="*/ 308670 h 1589088"/>
                <a:gd name="T74" fmla="*/ 981849 w 1589088"/>
                <a:gd name="T75" fmla="*/ 193462 h 1589088"/>
                <a:gd name="T76" fmla="*/ 785915 w 1589088"/>
                <a:gd name="T77" fmla="*/ 145640 h 1589088"/>
                <a:gd name="T78" fmla="*/ 902226 w 1589088"/>
                <a:gd name="T79" fmla="*/ 17390 h 1589088"/>
                <a:gd name="T80" fmla="*/ 1136207 w 1589088"/>
                <a:gd name="T81" fmla="*/ 112491 h 1589088"/>
                <a:gd name="T82" fmla="*/ 1320999 w 1589088"/>
                <a:gd name="T83" fmla="*/ 276063 h 1589088"/>
                <a:gd name="T84" fmla="*/ 1429702 w 1589088"/>
                <a:gd name="T85" fmla="*/ 459201 h 1589088"/>
                <a:gd name="T86" fmla="*/ 1481334 w 1589088"/>
                <a:gd name="T87" fmla="*/ 660270 h 1589088"/>
                <a:gd name="T88" fmla="*/ 1475356 w 1589088"/>
                <a:gd name="T89" fmla="*/ 866502 h 1589088"/>
                <a:gd name="T90" fmla="*/ 1412581 w 1589088"/>
                <a:gd name="T91" fmla="*/ 1064855 h 1589088"/>
                <a:gd name="T92" fmla="*/ 1892771 w 1589088"/>
                <a:gd name="T93" fmla="*/ 1636001 h 1589088"/>
                <a:gd name="T94" fmla="*/ 1896304 w 1589088"/>
                <a:gd name="T95" fmla="*/ 1759632 h 1589088"/>
                <a:gd name="T96" fmla="*/ 1783798 w 1589088"/>
                <a:gd name="T97" fmla="*/ 1885980 h 1589088"/>
                <a:gd name="T98" fmla="*/ 1662866 w 1589088"/>
                <a:gd name="T99" fmla="*/ 1900381 h 1589088"/>
                <a:gd name="T100" fmla="*/ 1104954 w 1589088"/>
                <a:gd name="T101" fmla="*/ 1391458 h 1589088"/>
                <a:gd name="T102" fmla="*/ 909835 w 1589088"/>
                <a:gd name="T103" fmla="*/ 1466451 h 1589088"/>
                <a:gd name="T104" fmla="*/ 704388 w 1589088"/>
                <a:gd name="T105" fmla="*/ 1484656 h 1589088"/>
                <a:gd name="T106" fmla="*/ 501116 w 1589088"/>
                <a:gd name="T107" fmla="*/ 1445528 h 1589088"/>
                <a:gd name="T108" fmla="*/ 313061 w 1589088"/>
                <a:gd name="T109" fmla="*/ 1349069 h 1589088"/>
                <a:gd name="T110" fmla="*/ 143758 w 1589088"/>
                <a:gd name="T111" fmla="*/ 1181965 h 1589088"/>
                <a:gd name="T112" fmla="*/ 30708 w 1589088"/>
                <a:gd name="T113" fmla="*/ 954538 h 1589088"/>
                <a:gd name="T114" fmla="*/ 815 w 1589088"/>
                <a:gd name="T115" fmla="*/ 707277 h 1589088"/>
                <a:gd name="T116" fmla="*/ 54351 w 1589088"/>
                <a:gd name="T117" fmla="*/ 463275 h 1589088"/>
                <a:gd name="T118" fmla="*/ 191315 w 1589088"/>
                <a:gd name="T119" fmla="*/ 245360 h 1589088"/>
                <a:gd name="T120" fmla="*/ 397577 w 1589088"/>
                <a:gd name="T121" fmla="*/ 85319 h 1589088"/>
                <a:gd name="T122" fmla="*/ 636177 w 1589088"/>
                <a:gd name="T123" fmla="*/ 7880 h 15890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89088" h="1589088">
                  <a:moveTo>
                    <a:pt x="916859" y="288925"/>
                  </a:moveTo>
                  <a:lnTo>
                    <a:pt x="954088" y="332030"/>
                  </a:lnTo>
                  <a:lnTo>
                    <a:pt x="816067" y="450682"/>
                  </a:lnTo>
                  <a:lnTo>
                    <a:pt x="817430" y="454085"/>
                  </a:lnTo>
                  <a:lnTo>
                    <a:pt x="818338" y="457488"/>
                  </a:lnTo>
                  <a:lnTo>
                    <a:pt x="819246" y="461118"/>
                  </a:lnTo>
                  <a:lnTo>
                    <a:pt x="820381" y="464748"/>
                  </a:lnTo>
                  <a:lnTo>
                    <a:pt x="820835" y="468378"/>
                  </a:lnTo>
                  <a:lnTo>
                    <a:pt x="821289" y="472008"/>
                  </a:lnTo>
                  <a:lnTo>
                    <a:pt x="821743" y="475865"/>
                  </a:lnTo>
                  <a:lnTo>
                    <a:pt x="821743" y="479722"/>
                  </a:lnTo>
                  <a:lnTo>
                    <a:pt x="821743" y="483805"/>
                  </a:lnTo>
                  <a:lnTo>
                    <a:pt x="821289" y="487662"/>
                  </a:lnTo>
                  <a:lnTo>
                    <a:pt x="820835" y="491746"/>
                  </a:lnTo>
                  <a:lnTo>
                    <a:pt x="820174" y="495602"/>
                  </a:lnTo>
                  <a:lnTo>
                    <a:pt x="819246" y="499459"/>
                  </a:lnTo>
                  <a:lnTo>
                    <a:pt x="818338" y="503089"/>
                  </a:lnTo>
                  <a:lnTo>
                    <a:pt x="816976" y="506946"/>
                  </a:lnTo>
                  <a:lnTo>
                    <a:pt x="815840" y="510349"/>
                  </a:lnTo>
                  <a:lnTo>
                    <a:pt x="814251" y="513979"/>
                  </a:lnTo>
                  <a:lnTo>
                    <a:pt x="812662" y="517382"/>
                  </a:lnTo>
                  <a:lnTo>
                    <a:pt x="810619" y="520785"/>
                  </a:lnTo>
                  <a:lnTo>
                    <a:pt x="808803" y="523961"/>
                  </a:lnTo>
                  <a:lnTo>
                    <a:pt x="806760" y="527137"/>
                  </a:lnTo>
                  <a:lnTo>
                    <a:pt x="804263" y="530313"/>
                  </a:lnTo>
                  <a:lnTo>
                    <a:pt x="801993" y="533036"/>
                  </a:lnTo>
                  <a:lnTo>
                    <a:pt x="799496" y="535985"/>
                  </a:lnTo>
                  <a:lnTo>
                    <a:pt x="796772" y="538707"/>
                  </a:lnTo>
                  <a:lnTo>
                    <a:pt x="794048" y="541203"/>
                  </a:lnTo>
                  <a:lnTo>
                    <a:pt x="791324" y="543698"/>
                  </a:lnTo>
                  <a:lnTo>
                    <a:pt x="788146" y="545967"/>
                  </a:lnTo>
                  <a:lnTo>
                    <a:pt x="785194" y="548009"/>
                  </a:lnTo>
                  <a:lnTo>
                    <a:pt x="781789" y="550051"/>
                  </a:lnTo>
                  <a:lnTo>
                    <a:pt x="778611" y="552093"/>
                  </a:lnTo>
                  <a:lnTo>
                    <a:pt x="775433" y="553908"/>
                  </a:lnTo>
                  <a:lnTo>
                    <a:pt x="771801" y="555496"/>
                  </a:lnTo>
                  <a:lnTo>
                    <a:pt x="768396" y="556857"/>
                  </a:lnTo>
                  <a:lnTo>
                    <a:pt x="764537" y="558218"/>
                  </a:lnTo>
                  <a:lnTo>
                    <a:pt x="760905" y="559352"/>
                  </a:lnTo>
                  <a:lnTo>
                    <a:pt x="757046" y="560260"/>
                  </a:lnTo>
                  <a:lnTo>
                    <a:pt x="753413" y="560940"/>
                  </a:lnTo>
                  <a:lnTo>
                    <a:pt x="749327" y="561621"/>
                  </a:lnTo>
                  <a:lnTo>
                    <a:pt x="745241" y="562075"/>
                  </a:lnTo>
                  <a:lnTo>
                    <a:pt x="692121" y="754005"/>
                  </a:lnTo>
                  <a:lnTo>
                    <a:pt x="697343" y="756728"/>
                  </a:lnTo>
                  <a:lnTo>
                    <a:pt x="702110" y="759904"/>
                  </a:lnTo>
                  <a:lnTo>
                    <a:pt x="706650" y="763080"/>
                  </a:lnTo>
                  <a:lnTo>
                    <a:pt x="710963" y="766937"/>
                  </a:lnTo>
                  <a:lnTo>
                    <a:pt x="715049" y="770794"/>
                  </a:lnTo>
                  <a:lnTo>
                    <a:pt x="718908" y="774877"/>
                  </a:lnTo>
                  <a:lnTo>
                    <a:pt x="722313" y="779188"/>
                  </a:lnTo>
                  <a:lnTo>
                    <a:pt x="725718" y="783952"/>
                  </a:lnTo>
                  <a:lnTo>
                    <a:pt x="728670" y="788943"/>
                  </a:lnTo>
                  <a:lnTo>
                    <a:pt x="731167" y="793934"/>
                  </a:lnTo>
                  <a:lnTo>
                    <a:pt x="733437" y="799379"/>
                  </a:lnTo>
                  <a:lnTo>
                    <a:pt x="735253" y="804824"/>
                  </a:lnTo>
                  <a:lnTo>
                    <a:pt x="736615" y="810496"/>
                  </a:lnTo>
                  <a:lnTo>
                    <a:pt x="737750" y="816167"/>
                  </a:lnTo>
                  <a:lnTo>
                    <a:pt x="738431" y="822066"/>
                  </a:lnTo>
                  <a:lnTo>
                    <a:pt x="738658" y="828191"/>
                  </a:lnTo>
                  <a:lnTo>
                    <a:pt x="738658" y="832729"/>
                  </a:lnTo>
                  <a:lnTo>
                    <a:pt x="738431" y="836812"/>
                  </a:lnTo>
                  <a:lnTo>
                    <a:pt x="737523" y="840896"/>
                  </a:lnTo>
                  <a:lnTo>
                    <a:pt x="736842" y="844980"/>
                  </a:lnTo>
                  <a:lnTo>
                    <a:pt x="735934" y="849063"/>
                  </a:lnTo>
                  <a:lnTo>
                    <a:pt x="734799" y="852920"/>
                  </a:lnTo>
                  <a:lnTo>
                    <a:pt x="733664" y="856777"/>
                  </a:lnTo>
                  <a:lnTo>
                    <a:pt x="732075" y="860407"/>
                  </a:lnTo>
                  <a:lnTo>
                    <a:pt x="730259" y="864263"/>
                  </a:lnTo>
                  <a:lnTo>
                    <a:pt x="728670" y="867666"/>
                  </a:lnTo>
                  <a:lnTo>
                    <a:pt x="726626" y="871296"/>
                  </a:lnTo>
                  <a:lnTo>
                    <a:pt x="724583" y="874699"/>
                  </a:lnTo>
                  <a:lnTo>
                    <a:pt x="722086" y="877876"/>
                  </a:lnTo>
                  <a:lnTo>
                    <a:pt x="719589" y="881052"/>
                  </a:lnTo>
                  <a:lnTo>
                    <a:pt x="717092" y="884228"/>
                  </a:lnTo>
                  <a:lnTo>
                    <a:pt x="714141" y="886950"/>
                  </a:lnTo>
                  <a:lnTo>
                    <a:pt x="711417" y="889673"/>
                  </a:lnTo>
                  <a:lnTo>
                    <a:pt x="708239" y="892395"/>
                  </a:lnTo>
                  <a:lnTo>
                    <a:pt x="705288" y="894891"/>
                  </a:lnTo>
                  <a:lnTo>
                    <a:pt x="702110" y="896933"/>
                  </a:lnTo>
                  <a:lnTo>
                    <a:pt x="698705" y="899428"/>
                  </a:lnTo>
                  <a:lnTo>
                    <a:pt x="695299" y="901243"/>
                  </a:lnTo>
                  <a:lnTo>
                    <a:pt x="691440" y="903058"/>
                  </a:lnTo>
                  <a:lnTo>
                    <a:pt x="688035" y="904646"/>
                  </a:lnTo>
                  <a:lnTo>
                    <a:pt x="684176" y="906234"/>
                  </a:lnTo>
                  <a:lnTo>
                    <a:pt x="680317" y="907595"/>
                  </a:lnTo>
                  <a:lnTo>
                    <a:pt x="676231" y="908730"/>
                  </a:lnTo>
                  <a:lnTo>
                    <a:pt x="672372" y="909637"/>
                  </a:lnTo>
                  <a:lnTo>
                    <a:pt x="668286" y="910318"/>
                  </a:lnTo>
                  <a:lnTo>
                    <a:pt x="664199" y="910771"/>
                  </a:lnTo>
                  <a:lnTo>
                    <a:pt x="659886" y="911225"/>
                  </a:lnTo>
                  <a:lnTo>
                    <a:pt x="655573" y="911225"/>
                  </a:lnTo>
                  <a:lnTo>
                    <a:pt x="651260" y="911225"/>
                  </a:lnTo>
                  <a:lnTo>
                    <a:pt x="646947" y="910771"/>
                  </a:lnTo>
                  <a:lnTo>
                    <a:pt x="643088" y="910318"/>
                  </a:lnTo>
                  <a:lnTo>
                    <a:pt x="638775" y="909637"/>
                  </a:lnTo>
                  <a:lnTo>
                    <a:pt x="634915" y="908730"/>
                  </a:lnTo>
                  <a:lnTo>
                    <a:pt x="630829" y="907595"/>
                  </a:lnTo>
                  <a:lnTo>
                    <a:pt x="627197" y="906234"/>
                  </a:lnTo>
                  <a:lnTo>
                    <a:pt x="623338" y="904646"/>
                  </a:lnTo>
                  <a:lnTo>
                    <a:pt x="619706" y="903058"/>
                  </a:lnTo>
                  <a:lnTo>
                    <a:pt x="616074" y="901243"/>
                  </a:lnTo>
                  <a:lnTo>
                    <a:pt x="612669" y="899428"/>
                  </a:lnTo>
                  <a:lnTo>
                    <a:pt x="609037" y="896933"/>
                  </a:lnTo>
                  <a:lnTo>
                    <a:pt x="605858" y="894891"/>
                  </a:lnTo>
                  <a:lnTo>
                    <a:pt x="602680" y="892395"/>
                  </a:lnTo>
                  <a:lnTo>
                    <a:pt x="599729" y="889673"/>
                  </a:lnTo>
                  <a:lnTo>
                    <a:pt x="596778" y="886950"/>
                  </a:lnTo>
                  <a:lnTo>
                    <a:pt x="594054" y="884228"/>
                  </a:lnTo>
                  <a:lnTo>
                    <a:pt x="591557" y="881052"/>
                  </a:lnTo>
                  <a:lnTo>
                    <a:pt x="588833" y="877876"/>
                  </a:lnTo>
                  <a:lnTo>
                    <a:pt x="586790" y="874699"/>
                  </a:lnTo>
                  <a:lnTo>
                    <a:pt x="584520" y="871296"/>
                  </a:lnTo>
                  <a:lnTo>
                    <a:pt x="582704" y="867666"/>
                  </a:lnTo>
                  <a:lnTo>
                    <a:pt x="580661" y="864263"/>
                  </a:lnTo>
                  <a:lnTo>
                    <a:pt x="579072" y="860407"/>
                  </a:lnTo>
                  <a:lnTo>
                    <a:pt x="577710" y="856777"/>
                  </a:lnTo>
                  <a:lnTo>
                    <a:pt x="576348" y="852920"/>
                  </a:lnTo>
                  <a:lnTo>
                    <a:pt x="575212" y="849063"/>
                  </a:lnTo>
                  <a:lnTo>
                    <a:pt x="574077" y="844980"/>
                  </a:lnTo>
                  <a:lnTo>
                    <a:pt x="573396" y="840896"/>
                  </a:lnTo>
                  <a:lnTo>
                    <a:pt x="572942" y="836812"/>
                  </a:lnTo>
                  <a:lnTo>
                    <a:pt x="572488" y="832729"/>
                  </a:lnTo>
                  <a:lnTo>
                    <a:pt x="572488" y="828191"/>
                  </a:lnTo>
                  <a:lnTo>
                    <a:pt x="572488" y="825242"/>
                  </a:lnTo>
                  <a:lnTo>
                    <a:pt x="572715" y="822066"/>
                  </a:lnTo>
                  <a:lnTo>
                    <a:pt x="573623" y="815940"/>
                  </a:lnTo>
                  <a:lnTo>
                    <a:pt x="574986" y="810042"/>
                  </a:lnTo>
                  <a:lnTo>
                    <a:pt x="576575" y="804370"/>
                  </a:lnTo>
                  <a:lnTo>
                    <a:pt x="454445" y="733134"/>
                  </a:lnTo>
                  <a:lnTo>
                    <a:pt x="449904" y="736083"/>
                  </a:lnTo>
                  <a:lnTo>
                    <a:pt x="444910" y="738352"/>
                  </a:lnTo>
                  <a:lnTo>
                    <a:pt x="439689" y="740166"/>
                  </a:lnTo>
                  <a:lnTo>
                    <a:pt x="434468" y="741981"/>
                  </a:lnTo>
                  <a:lnTo>
                    <a:pt x="429020" y="743569"/>
                  </a:lnTo>
                  <a:lnTo>
                    <a:pt x="423571" y="744477"/>
                  </a:lnTo>
                  <a:lnTo>
                    <a:pt x="417669" y="745158"/>
                  </a:lnTo>
                  <a:lnTo>
                    <a:pt x="412221" y="745384"/>
                  </a:lnTo>
                  <a:lnTo>
                    <a:pt x="408589" y="745158"/>
                  </a:lnTo>
                  <a:lnTo>
                    <a:pt x="405411" y="744931"/>
                  </a:lnTo>
                  <a:lnTo>
                    <a:pt x="398828" y="744023"/>
                  </a:lnTo>
                  <a:lnTo>
                    <a:pt x="305755" y="898294"/>
                  </a:lnTo>
                  <a:lnTo>
                    <a:pt x="257175" y="869255"/>
                  </a:lnTo>
                  <a:lnTo>
                    <a:pt x="349113" y="716118"/>
                  </a:lnTo>
                  <a:lnTo>
                    <a:pt x="347070" y="713396"/>
                  </a:lnTo>
                  <a:lnTo>
                    <a:pt x="344573" y="710220"/>
                  </a:lnTo>
                  <a:lnTo>
                    <a:pt x="342757" y="707497"/>
                  </a:lnTo>
                  <a:lnTo>
                    <a:pt x="340714" y="704321"/>
                  </a:lnTo>
                  <a:lnTo>
                    <a:pt x="339125" y="701145"/>
                  </a:lnTo>
                  <a:lnTo>
                    <a:pt x="337536" y="697969"/>
                  </a:lnTo>
                  <a:lnTo>
                    <a:pt x="335720" y="694793"/>
                  </a:lnTo>
                  <a:lnTo>
                    <a:pt x="334358" y="691390"/>
                  </a:lnTo>
                  <a:lnTo>
                    <a:pt x="333223" y="687987"/>
                  </a:lnTo>
                  <a:lnTo>
                    <a:pt x="332087" y="684584"/>
                  </a:lnTo>
                  <a:lnTo>
                    <a:pt x="331179" y="680954"/>
                  </a:lnTo>
                  <a:lnTo>
                    <a:pt x="330498" y="677324"/>
                  </a:lnTo>
                  <a:lnTo>
                    <a:pt x="329590" y="673467"/>
                  </a:lnTo>
                  <a:lnTo>
                    <a:pt x="329136" y="670064"/>
                  </a:lnTo>
                  <a:lnTo>
                    <a:pt x="328909" y="665981"/>
                  </a:lnTo>
                  <a:lnTo>
                    <a:pt x="328909" y="662351"/>
                  </a:lnTo>
                  <a:lnTo>
                    <a:pt x="328909" y="658040"/>
                  </a:lnTo>
                  <a:lnTo>
                    <a:pt x="329363" y="653730"/>
                  </a:lnTo>
                  <a:lnTo>
                    <a:pt x="330044" y="649646"/>
                  </a:lnTo>
                  <a:lnTo>
                    <a:pt x="330725" y="645335"/>
                  </a:lnTo>
                  <a:lnTo>
                    <a:pt x="331633" y="641479"/>
                  </a:lnTo>
                  <a:lnTo>
                    <a:pt x="332768" y="637395"/>
                  </a:lnTo>
                  <a:lnTo>
                    <a:pt x="333904" y="633765"/>
                  </a:lnTo>
                  <a:lnTo>
                    <a:pt x="335493" y="629908"/>
                  </a:lnTo>
                  <a:lnTo>
                    <a:pt x="337082" y="626279"/>
                  </a:lnTo>
                  <a:lnTo>
                    <a:pt x="339125" y="622649"/>
                  </a:lnTo>
                  <a:lnTo>
                    <a:pt x="340941" y="619246"/>
                  </a:lnTo>
                  <a:lnTo>
                    <a:pt x="342984" y="615843"/>
                  </a:lnTo>
                  <a:lnTo>
                    <a:pt x="345481" y="612666"/>
                  </a:lnTo>
                  <a:lnTo>
                    <a:pt x="347978" y="609263"/>
                  </a:lnTo>
                  <a:lnTo>
                    <a:pt x="350475" y="606314"/>
                  </a:lnTo>
                  <a:lnTo>
                    <a:pt x="353426" y="603592"/>
                  </a:lnTo>
                  <a:lnTo>
                    <a:pt x="356150" y="600642"/>
                  </a:lnTo>
                  <a:lnTo>
                    <a:pt x="359101" y="598147"/>
                  </a:lnTo>
                  <a:lnTo>
                    <a:pt x="362279" y="595878"/>
                  </a:lnTo>
                  <a:lnTo>
                    <a:pt x="365458" y="593383"/>
                  </a:lnTo>
                  <a:lnTo>
                    <a:pt x="369090" y="591341"/>
                  </a:lnTo>
                  <a:lnTo>
                    <a:pt x="372495" y="589299"/>
                  </a:lnTo>
                  <a:lnTo>
                    <a:pt x="376127" y="587484"/>
                  </a:lnTo>
                  <a:lnTo>
                    <a:pt x="379759" y="585669"/>
                  </a:lnTo>
                  <a:lnTo>
                    <a:pt x="383618" y="584308"/>
                  </a:lnTo>
                  <a:lnTo>
                    <a:pt x="387250" y="582947"/>
                  </a:lnTo>
                  <a:lnTo>
                    <a:pt x="391336" y="581812"/>
                  </a:lnTo>
                  <a:lnTo>
                    <a:pt x="395196" y="580905"/>
                  </a:lnTo>
                  <a:lnTo>
                    <a:pt x="399509" y="580224"/>
                  </a:lnTo>
                  <a:lnTo>
                    <a:pt x="403368" y="579544"/>
                  </a:lnTo>
                  <a:lnTo>
                    <a:pt x="407681" y="579317"/>
                  </a:lnTo>
                  <a:lnTo>
                    <a:pt x="412221" y="579090"/>
                  </a:lnTo>
                  <a:lnTo>
                    <a:pt x="416307" y="579317"/>
                  </a:lnTo>
                  <a:lnTo>
                    <a:pt x="420620" y="579544"/>
                  </a:lnTo>
                  <a:lnTo>
                    <a:pt x="424707" y="580224"/>
                  </a:lnTo>
                  <a:lnTo>
                    <a:pt x="428793" y="580905"/>
                  </a:lnTo>
                  <a:lnTo>
                    <a:pt x="432652" y="581812"/>
                  </a:lnTo>
                  <a:lnTo>
                    <a:pt x="436738" y="582947"/>
                  </a:lnTo>
                  <a:lnTo>
                    <a:pt x="440597" y="584308"/>
                  </a:lnTo>
                  <a:lnTo>
                    <a:pt x="444456" y="585669"/>
                  </a:lnTo>
                  <a:lnTo>
                    <a:pt x="447861" y="587484"/>
                  </a:lnTo>
                  <a:lnTo>
                    <a:pt x="451720" y="589299"/>
                  </a:lnTo>
                  <a:lnTo>
                    <a:pt x="454899" y="591341"/>
                  </a:lnTo>
                  <a:lnTo>
                    <a:pt x="458531" y="593383"/>
                  </a:lnTo>
                  <a:lnTo>
                    <a:pt x="461709" y="595878"/>
                  </a:lnTo>
                  <a:lnTo>
                    <a:pt x="464887" y="598147"/>
                  </a:lnTo>
                  <a:lnTo>
                    <a:pt x="467838" y="600642"/>
                  </a:lnTo>
                  <a:lnTo>
                    <a:pt x="470562" y="603592"/>
                  </a:lnTo>
                  <a:lnTo>
                    <a:pt x="473513" y="606314"/>
                  </a:lnTo>
                  <a:lnTo>
                    <a:pt x="476010" y="609263"/>
                  </a:lnTo>
                  <a:lnTo>
                    <a:pt x="478734" y="612666"/>
                  </a:lnTo>
                  <a:lnTo>
                    <a:pt x="481004" y="615843"/>
                  </a:lnTo>
                  <a:lnTo>
                    <a:pt x="483047" y="619246"/>
                  </a:lnTo>
                  <a:lnTo>
                    <a:pt x="484864" y="622649"/>
                  </a:lnTo>
                  <a:lnTo>
                    <a:pt x="486907" y="626279"/>
                  </a:lnTo>
                  <a:lnTo>
                    <a:pt x="488496" y="629908"/>
                  </a:lnTo>
                  <a:lnTo>
                    <a:pt x="490085" y="633765"/>
                  </a:lnTo>
                  <a:lnTo>
                    <a:pt x="491220" y="637395"/>
                  </a:lnTo>
                  <a:lnTo>
                    <a:pt x="492355" y="641479"/>
                  </a:lnTo>
                  <a:lnTo>
                    <a:pt x="493490" y="645335"/>
                  </a:lnTo>
                  <a:lnTo>
                    <a:pt x="494171" y="649646"/>
                  </a:lnTo>
                  <a:lnTo>
                    <a:pt x="494625" y="653730"/>
                  </a:lnTo>
                  <a:lnTo>
                    <a:pt x="495079" y="658040"/>
                  </a:lnTo>
                  <a:lnTo>
                    <a:pt x="495079" y="662351"/>
                  </a:lnTo>
                  <a:lnTo>
                    <a:pt x="495079" y="665527"/>
                  </a:lnTo>
                  <a:lnTo>
                    <a:pt x="494852" y="669157"/>
                  </a:lnTo>
                  <a:lnTo>
                    <a:pt x="494398" y="672333"/>
                  </a:lnTo>
                  <a:lnTo>
                    <a:pt x="493944" y="675509"/>
                  </a:lnTo>
                  <a:lnTo>
                    <a:pt x="492355" y="682088"/>
                  </a:lnTo>
                  <a:lnTo>
                    <a:pt x="490539" y="688214"/>
                  </a:lnTo>
                  <a:lnTo>
                    <a:pt x="610853" y="758543"/>
                  </a:lnTo>
                  <a:lnTo>
                    <a:pt x="616528" y="755140"/>
                  </a:lnTo>
                  <a:lnTo>
                    <a:pt x="622430" y="752417"/>
                  </a:lnTo>
                  <a:lnTo>
                    <a:pt x="628559" y="749922"/>
                  </a:lnTo>
                  <a:lnTo>
                    <a:pt x="634915" y="748107"/>
                  </a:lnTo>
                  <a:lnTo>
                    <a:pt x="690305" y="547101"/>
                  </a:lnTo>
                  <a:lnTo>
                    <a:pt x="686673" y="544152"/>
                  </a:lnTo>
                  <a:lnTo>
                    <a:pt x="682814" y="540976"/>
                  </a:lnTo>
                  <a:lnTo>
                    <a:pt x="679409" y="537800"/>
                  </a:lnTo>
                  <a:lnTo>
                    <a:pt x="676004" y="533943"/>
                  </a:lnTo>
                  <a:lnTo>
                    <a:pt x="673053" y="530540"/>
                  </a:lnTo>
                  <a:lnTo>
                    <a:pt x="670102" y="526456"/>
                  </a:lnTo>
                  <a:lnTo>
                    <a:pt x="667605" y="522373"/>
                  </a:lnTo>
                  <a:lnTo>
                    <a:pt x="665107" y="518062"/>
                  </a:lnTo>
                  <a:lnTo>
                    <a:pt x="662837" y="513979"/>
                  </a:lnTo>
                  <a:lnTo>
                    <a:pt x="661021" y="509214"/>
                  </a:lnTo>
                  <a:lnTo>
                    <a:pt x="659432" y="504450"/>
                  </a:lnTo>
                  <a:lnTo>
                    <a:pt x="658070" y="499913"/>
                  </a:lnTo>
                  <a:lnTo>
                    <a:pt x="657162" y="494922"/>
                  </a:lnTo>
                  <a:lnTo>
                    <a:pt x="656027" y="489931"/>
                  </a:lnTo>
                  <a:lnTo>
                    <a:pt x="655573" y="484940"/>
                  </a:lnTo>
                  <a:lnTo>
                    <a:pt x="655573" y="479722"/>
                  </a:lnTo>
                  <a:lnTo>
                    <a:pt x="655573" y="475411"/>
                  </a:lnTo>
                  <a:lnTo>
                    <a:pt x="655800" y="471327"/>
                  </a:lnTo>
                  <a:lnTo>
                    <a:pt x="656708" y="467017"/>
                  </a:lnTo>
                  <a:lnTo>
                    <a:pt x="657389" y="463160"/>
                  </a:lnTo>
                  <a:lnTo>
                    <a:pt x="658297" y="458850"/>
                  </a:lnTo>
                  <a:lnTo>
                    <a:pt x="659432" y="455220"/>
                  </a:lnTo>
                  <a:lnTo>
                    <a:pt x="660567" y="451136"/>
                  </a:lnTo>
                  <a:lnTo>
                    <a:pt x="661929" y="447506"/>
                  </a:lnTo>
                  <a:lnTo>
                    <a:pt x="663745" y="443649"/>
                  </a:lnTo>
                  <a:lnTo>
                    <a:pt x="665561" y="440246"/>
                  </a:lnTo>
                  <a:lnTo>
                    <a:pt x="667605" y="436617"/>
                  </a:lnTo>
                  <a:lnTo>
                    <a:pt x="669648" y="433440"/>
                  </a:lnTo>
                  <a:lnTo>
                    <a:pt x="672145" y="430037"/>
                  </a:lnTo>
                  <a:lnTo>
                    <a:pt x="674642" y="426861"/>
                  </a:lnTo>
                  <a:lnTo>
                    <a:pt x="677139" y="423912"/>
                  </a:lnTo>
                  <a:lnTo>
                    <a:pt x="679863" y="420963"/>
                  </a:lnTo>
                  <a:lnTo>
                    <a:pt x="682814" y="418240"/>
                  </a:lnTo>
                  <a:lnTo>
                    <a:pt x="685765" y="415518"/>
                  </a:lnTo>
                  <a:lnTo>
                    <a:pt x="688943" y="413249"/>
                  </a:lnTo>
                  <a:lnTo>
                    <a:pt x="692121" y="410980"/>
                  </a:lnTo>
                  <a:lnTo>
                    <a:pt x="695526" y="408712"/>
                  </a:lnTo>
                  <a:lnTo>
                    <a:pt x="698932" y="406670"/>
                  </a:lnTo>
                  <a:lnTo>
                    <a:pt x="702791" y="404855"/>
                  </a:lnTo>
                  <a:lnTo>
                    <a:pt x="706196" y="403267"/>
                  </a:lnTo>
                  <a:lnTo>
                    <a:pt x="710055" y="401679"/>
                  </a:lnTo>
                  <a:lnTo>
                    <a:pt x="713914" y="400318"/>
                  </a:lnTo>
                  <a:lnTo>
                    <a:pt x="718000" y="399410"/>
                  </a:lnTo>
                  <a:lnTo>
                    <a:pt x="721859" y="398503"/>
                  </a:lnTo>
                  <a:lnTo>
                    <a:pt x="725945" y="397595"/>
                  </a:lnTo>
                  <a:lnTo>
                    <a:pt x="730032" y="397141"/>
                  </a:lnTo>
                  <a:lnTo>
                    <a:pt x="734345" y="396915"/>
                  </a:lnTo>
                  <a:lnTo>
                    <a:pt x="738658" y="396688"/>
                  </a:lnTo>
                  <a:lnTo>
                    <a:pt x="744106" y="396915"/>
                  </a:lnTo>
                  <a:lnTo>
                    <a:pt x="749554" y="397595"/>
                  </a:lnTo>
                  <a:lnTo>
                    <a:pt x="754775" y="398276"/>
                  </a:lnTo>
                  <a:lnTo>
                    <a:pt x="759770" y="399637"/>
                  </a:lnTo>
                  <a:lnTo>
                    <a:pt x="764764" y="400998"/>
                  </a:lnTo>
                  <a:lnTo>
                    <a:pt x="769758" y="403040"/>
                  </a:lnTo>
                  <a:lnTo>
                    <a:pt x="774298" y="405082"/>
                  </a:lnTo>
                  <a:lnTo>
                    <a:pt x="778838" y="407577"/>
                  </a:lnTo>
                  <a:lnTo>
                    <a:pt x="916859" y="288925"/>
                  </a:lnTo>
                  <a:close/>
                  <a:moveTo>
                    <a:pt x="607752" y="120128"/>
                  </a:moveTo>
                  <a:lnTo>
                    <a:pt x="595738" y="120581"/>
                  </a:lnTo>
                  <a:lnTo>
                    <a:pt x="583950" y="121488"/>
                  </a:lnTo>
                  <a:lnTo>
                    <a:pt x="571936" y="122621"/>
                  </a:lnTo>
                  <a:lnTo>
                    <a:pt x="559921" y="123755"/>
                  </a:lnTo>
                  <a:lnTo>
                    <a:pt x="548133" y="125341"/>
                  </a:lnTo>
                  <a:lnTo>
                    <a:pt x="536119" y="127154"/>
                  </a:lnTo>
                  <a:lnTo>
                    <a:pt x="524331" y="129421"/>
                  </a:lnTo>
                  <a:lnTo>
                    <a:pt x="512543" y="131688"/>
                  </a:lnTo>
                  <a:lnTo>
                    <a:pt x="500755" y="134407"/>
                  </a:lnTo>
                  <a:lnTo>
                    <a:pt x="489194" y="137581"/>
                  </a:lnTo>
                  <a:lnTo>
                    <a:pt x="477406" y="140754"/>
                  </a:lnTo>
                  <a:lnTo>
                    <a:pt x="466072" y="144380"/>
                  </a:lnTo>
                  <a:lnTo>
                    <a:pt x="454511" y="148234"/>
                  </a:lnTo>
                  <a:lnTo>
                    <a:pt x="443176" y="152313"/>
                  </a:lnTo>
                  <a:lnTo>
                    <a:pt x="431615" y="156620"/>
                  </a:lnTo>
                  <a:lnTo>
                    <a:pt x="420508" y="161380"/>
                  </a:lnTo>
                  <a:lnTo>
                    <a:pt x="409400" y="166593"/>
                  </a:lnTo>
                  <a:lnTo>
                    <a:pt x="398519" y="171579"/>
                  </a:lnTo>
                  <a:lnTo>
                    <a:pt x="387411" y="177246"/>
                  </a:lnTo>
                  <a:lnTo>
                    <a:pt x="376530" y="183139"/>
                  </a:lnTo>
                  <a:lnTo>
                    <a:pt x="365876" y="189485"/>
                  </a:lnTo>
                  <a:lnTo>
                    <a:pt x="355221" y="195831"/>
                  </a:lnTo>
                  <a:lnTo>
                    <a:pt x="344794" y="202631"/>
                  </a:lnTo>
                  <a:lnTo>
                    <a:pt x="334593" y="209431"/>
                  </a:lnTo>
                  <a:lnTo>
                    <a:pt x="324392" y="216684"/>
                  </a:lnTo>
                  <a:lnTo>
                    <a:pt x="314191" y="224163"/>
                  </a:lnTo>
                  <a:lnTo>
                    <a:pt x="304443" y="232323"/>
                  </a:lnTo>
                  <a:lnTo>
                    <a:pt x="294695" y="240483"/>
                  </a:lnTo>
                  <a:lnTo>
                    <a:pt x="284948" y="248869"/>
                  </a:lnTo>
                  <a:lnTo>
                    <a:pt x="275654" y="257482"/>
                  </a:lnTo>
                  <a:lnTo>
                    <a:pt x="266359" y="266548"/>
                  </a:lnTo>
                  <a:lnTo>
                    <a:pt x="257518" y="275614"/>
                  </a:lnTo>
                  <a:lnTo>
                    <a:pt x="248678" y="285134"/>
                  </a:lnTo>
                  <a:lnTo>
                    <a:pt x="240290" y="294654"/>
                  </a:lnTo>
                  <a:lnTo>
                    <a:pt x="232129" y="304400"/>
                  </a:lnTo>
                  <a:lnTo>
                    <a:pt x="224195" y="314373"/>
                  </a:lnTo>
                  <a:lnTo>
                    <a:pt x="216714" y="324346"/>
                  </a:lnTo>
                  <a:lnTo>
                    <a:pt x="209460" y="334545"/>
                  </a:lnTo>
                  <a:lnTo>
                    <a:pt x="202433" y="344971"/>
                  </a:lnTo>
                  <a:lnTo>
                    <a:pt x="195632" y="355397"/>
                  </a:lnTo>
                  <a:lnTo>
                    <a:pt x="189058" y="366050"/>
                  </a:lnTo>
                  <a:lnTo>
                    <a:pt x="183164" y="376703"/>
                  </a:lnTo>
                  <a:lnTo>
                    <a:pt x="177271" y="387583"/>
                  </a:lnTo>
                  <a:lnTo>
                    <a:pt x="171603" y="398462"/>
                  </a:lnTo>
                  <a:lnTo>
                    <a:pt x="166390" y="409342"/>
                  </a:lnTo>
                  <a:lnTo>
                    <a:pt x="161402" y="420448"/>
                  </a:lnTo>
                  <a:lnTo>
                    <a:pt x="156642" y="431554"/>
                  </a:lnTo>
                  <a:lnTo>
                    <a:pt x="152108" y="443114"/>
                  </a:lnTo>
                  <a:lnTo>
                    <a:pt x="148028" y="454673"/>
                  </a:lnTo>
                  <a:lnTo>
                    <a:pt x="144174" y="466006"/>
                  </a:lnTo>
                  <a:lnTo>
                    <a:pt x="140774" y="477565"/>
                  </a:lnTo>
                  <a:lnTo>
                    <a:pt x="137373" y="489125"/>
                  </a:lnTo>
                  <a:lnTo>
                    <a:pt x="134426" y="500911"/>
                  </a:lnTo>
                  <a:lnTo>
                    <a:pt x="131706" y="512470"/>
                  </a:lnTo>
                  <a:lnTo>
                    <a:pt x="129213" y="524256"/>
                  </a:lnTo>
                  <a:lnTo>
                    <a:pt x="127172" y="536269"/>
                  </a:lnTo>
                  <a:lnTo>
                    <a:pt x="125359" y="548055"/>
                  </a:lnTo>
                  <a:lnTo>
                    <a:pt x="123772" y="560068"/>
                  </a:lnTo>
                  <a:lnTo>
                    <a:pt x="122185" y="571854"/>
                  </a:lnTo>
                  <a:lnTo>
                    <a:pt x="121278" y="583867"/>
                  </a:lnTo>
                  <a:lnTo>
                    <a:pt x="120598" y="595880"/>
                  </a:lnTo>
                  <a:lnTo>
                    <a:pt x="120145" y="607666"/>
                  </a:lnTo>
                  <a:lnTo>
                    <a:pt x="120145" y="619905"/>
                  </a:lnTo>
                  <a:lnTo>
                    <a:pt x="120145" y="631918"/>
                  </a:lnTo>
                  <a:lnTo>
                    <a:pt x="120598" y="643704"/>
                  </a:lnTo>
                  <a:lnTo>
                    <a:pt x="121278" y="655717"/>
                  </a:lnTo>
                  <a:lnTo>
                    <a:pt x="122185" y="667503"/>
                  </a:lnTo>
                  <a:lnTo>
                    <a:pt x="123772" y="679516"/>
                  </a:lnTo>
                  <a:lnTo>
                    <a:pt x="125359" y="691529"/>
                  </a:lnTo>
                  <a:lnTo>
                    <a:pt x="127172" y="703315"/>
                  </a:lnTo>
                  <a:lnTo>
                    <a:pt x="129213" y="715328"/>
                  </a:lnTo>
                  <a:lnTo>
                    <a:pt x="131706" y="726887"/>
                  </a:lnTo>
                  <a:lnTo>
                    <a:pt x="134426" y="738673"/>
                  </a:lnTo>
                  <a:lnTo>
                    <a:pt x="137373" y="750460"/>
                  </a:lnTo>
                  <a:lnTo>
                    <a:pt x="140774" y="762019"/>
                  </a:lnTo>
                  <a:lnTo>
                    <a:pt x="144174" y="773579"/>
                  </a:lnTo>
                  <a:lnTo>
                    <a:pt x="148028" y="784911"/>
                  </a:lnTo>
                  <a:lnTo>
                    <a:pt x="152108" y="796471"/>
                  </a:lnTo>
                  <a:lnTo>
                    <a:pt x="156642" y="807804"/>
                  </a:lnTo>
                  <a:lnTo>
                    <a:pt x="161402" y="819136"/>
                  </a:lnTo>
                  <a:lnTo>
                    <a:pt x="166390" y="830016"/>
                  </a:lnTo>
                  <a:lnTo>
                    <a:pt x="171603" y="841122"/>
                  </a:lnTo>
                  <a:lnTo>
                    <a:pt x="177271" y="852002"/>
                  </a:lnTo>
                  <a:lnTo>
                    <a:pt x="183164" y="862881"/>
                  </a:lnTo>
                  <a:lnTo>
                    <a:pt x="189058" y="873534"/>
                  </a:lnTo>
                  <a:lnTo>
                    <a:pt x="195632" y="884187"/>
                  </a:lnTo>
                  <a:lnTo>
                    <a:pt x="202433" y="894613"/>
                  </a:lnTo>
                  <a:lnTo>
                    <a:pt x="209460" y="904813"/>
                  </a:lnTo>
                  <a:lnTo>
                    <a:pt x="216714" y="915239"/>
                  </a:lnTo>
                  <a:lnTo>
                    <a:pt x="224195" y="925212"/>
                  </a:lnTo>
                  <a:lnTo>
                    <a:pt x="232129" y="934958"/>
                  </a:lnTo>
                  <a:lnTo>
                    <a:pt x="240290" y="944931"/>
                  </a:lnTo>
                  <a:lnTo>
                    <a:pt x="248678" y="954450"/>
                  </a:lnTo>
                  <a:lnTo>
                    <a:pt x="257518" y="963743"/>
                  </a:lnTo>
                  <a:lnTo>
                    <a:pt x="266359" y="973036"/>
                  </a:lnTo>
                  <a:lnTo>
                    <a:pt x="275654" y="982102"/>
                  </a:lnTo>
                  <a:lnTo>
                    <a:pt x="284948" y="990715"/>
                  </a:lnTo>
                  <a:lnTo>
                    <a:pt x="294695" y="999102"/>
                  </a:lnTo>
                  <a:lnTo>
                    <a:pt x="304443" y="1007261"/>
                  </a:lnTo>
                  <a:lnTo>
                    <a:pt x="314191" y="1015194"/>
                  </a:lnTo>
                  <a:lnTo>
                    <a:pt x="324392" y="1022674"/>
                  </a:lnTo>
                  <a:lnTo>
                    <a:pt x="334593" y="1029927"/>
                  </a:lnTo>
                  <a:lnTo>
                    <a:pt x="344794" y="1036953"/>
                  </a:lnTo>
                  <a:lnTo>
                    <a:pt x="355221" y="1043753"/>
                  </a:lnTo>
                  <a:lnTo>
                    <a:pt x="365876" y="1050099"/>
                  </a:lnTo>
                  <a:lnTo>
                    <a:pt x="376530" y="1056446"/>
                  </a:lnTo>
                  <a:lnTo>
                    <a:pt x="387411" y="1062339"/>
                  </a:lnTo>
                  <a:lnTo>
                    <a:pt x="398292" y="1067779"/>
                  </a:lnTo>
                  <a:lnTo>
                    <a:pt x="409400" y="1072992"/>
                  </a:lnTo>
                  <a:lnTo>
                    <a:pt x="420508" y="1078205"/>
                  </a:lnTo>
                  <a:lnTo>
                    <a:pt x="431615" y="1082738"/>
                  </a:lnTo>
                  <a:lnTo>
                    <a:pt x="443176" y="1087271"/>
                  </a:lnTo>
                  <a:lnTo>
                    <a:pt x="454511" y="1091351"/>
                  </a:lnTo>
                  <a:lnTo>
                    <a:pt x="466072" y="1095204"/>
                  </a:lnTo>
                  <a:lnTo>
                    <a:pt x="477406" y="1098830"/>
                  </a:lnTo>
                  <a:lnTo>
                    <a:pt x="489194" y="1102004"/>
                  </a:lnTo>
                  <a:lnTo>
                    <a:pt x="500755" y="1104950"/>
                  </a:lnTo>
                  <a:lnTo>
                    <a:pt x="512543" y="1107897"/>
                  </a:lnTo>
                  <a:lnTo>
                    <a:pt x="524331" y="1110163"/>
                  </a:lnTo>
                  <a:lnTo>
                    <a:pt x="536119" y="1112203"/>
                  </a:lnTo>
                  <a:lnTo>
                    <a:pt x="548133" y="1114243"/>
                  </a:lnTo>
                  <a:lnTo>
                    <a:pt x="559921" y="1115830"/>
                  </a:lnTo>
                  <a:lnTo>
                    <a:pt x="571936" y="1116963"/>
                  </a:lnTo>
                  <a:lnTo>
                    <a:pt x="583950" y="1118096"/>
                  </a:lnTo>
                  <a:lnTo>
                    <a:pt x="595738" y="1118776"/>
                  </a:lnTo>
                  <a:lnTo>
                    <a:pt x="607752" y="1119230"/>
                  </a:lnTo>
                  <a:lnTo>
                    <a:pt x="619540" y="1119230"/>
                  </a:lnTo>
                  <a:lnTo>
                    <a:pt x="631782" y="1119230"/>
                  </a:lnTo>
                  <a:lnTo>
                    <a:pt x="643796" y="1118776"/>
                  </a:lnTo>
                  <a:lnTo>
                    <a:pt x="655584" y="1118096"/>
                  </a:lnTo>
                  <a:lnTo>
                    <a:pt x="667598" y="1116963"/>
                  </a:lnTo>
                  <a:lnTo>
                    <a:pt x="679613" y="1115830"/>
                  </a:lnTo>
                  <a:lnTo>
                    <a:pt x="691401" y="1114243"/>
                  </a:lnTo>
                  <a:lnTo>
                    <a:pt x="703415" y="1112203"/>
                  </a:lnTo>
                  <a:lnTo>
                    <a:pt x="715203" y="1110163"/>
                  </a:lnTo>
                  <a:lnTo>
                    <a:pt x="726991" y="1107897"/>
                  </a:lnTo>
                  <a:lnTo>
                    <a:pt x="738779" y="1104950"/>
                  </a:lnTo>
                  <a:lnTo>
                    <a:pt x="750340" y="1102004"/>
                  </a:lnTo>
                  <a:lnTo>
                    <a:pt x="762128" y="1098830"/>
                  </a:lnTo>
                  <a:lnTo>
                    <a:pt x="773462" y="1095204"/>
                  </a:lnTo>
                  <a:lnTo>
                    <a:pt x="785023" y="1091351"/>
                  </a:lnTo>
                  <a:lnTo>
                    <a:pt x="796358" y="1087271"/>
                  </a:lnTo>
                  <a:lnTo>
                    <a:pt x="807692" y="1082738"/>
                  </a:lnTo>
                  <a:lnTo>
                    <a:pt x="819026" y="1078205"/>
                  </a:lnTo>
                  <a:lnTo>
                    <a:pt x="830134" y="1072992"/>
                  </a:lnTo>
                  <a:lnTo>
                    <a:pt x="841015" y="1067779"/>
                  </a:lnTo>
                  <a:lnTo>
                    <a:pt x="852123" y="1062339"/>
                  </a:lnTo>
                  <a:lnTo>
                    <a:pt x="862777" y="1056446"/>
                  </a:lnTo>
                  <a:lnTo>
                    <a:pt x="873658" y="1050099"/>
                  </a:lnTo>
                  <a:lnTo>
                    <a:pt x="884086" y="1043753"/>
                  </a:lnTo>
                  <a:lnTo>
                    <a:pt x="894740" y="1036953"/>
                  </a:lnTo>
                  <a:lnTo>
                    <a:pt x="904941" y="1029927"/>
                  </a:lnTo>
                  <a:lnTo>
                    <a:pt x="915142" y="1022674"/>
                  </a:lnTo>
                  <a:lnTo>
                    <a:pt x="925343" y="1015194"/>
                  </a:lnTo>
                  <a:lnTo>
                    <a:pt x="935091" y="1007261"/>
                  </a:lnTo>
                  <a:lnTo>
                    <a:pt x="944839" y="999102"/>
                  </a:lnTo>
                  <a:lnTo>
                    <a:pt x="954586" y="990715"/>
                  </a:lnTo>
                  <a:lnTo>
                    <a:pt x="963880" y="982102"/>
                  </a:lnTo>
                  <a:lnTo>
                    <a:pt x="972948" y="973036"/>
                  </a:lnTo>
                  <a:lnTo>
                    <a:pt x="982017" y="963743"/>
                  </a:lnTo>
                  <a:lnTo>
                    <a:pt x="990856" y="954450"/>
                  </a:lnTo>
                  <a:lnTo>
                    <a:pt x="999244" y="944931"/>
                  </a:lnTo>
                  <a:lnTo>
                    <a:pt x="1007405" y="934958"/>
                  </a:lnTo>
                  <a:lnTo>
                    <a:pt x="1015339" y="925212"/>
                  </a:lnTo>
                  <a:lnTo>
                    <a:pt x="1022820" y="915239"/>
                  </a:lnTo>
                  <a:lnTo>
                    <a:pt x="1030074" y="904813"/>
                  </a:lnTo>
                  <a:lnTo>
                    <a:pt x="1037101" y="894613"/>
                  </a:lnTo>
                  <a:lnTo>
                    <a:pt x="1043902" y="884187"/>
                  </a:lnTo>
                  <a:lnTo>
                    <a:pt x="1050249" y="873534"/>
                  </a:lnTo>
                  <a:lnTo>
                    <a:pt x="1056370" y="862881"/>
                  </a:lnTo>
                  <a:lnTo>
                    <a:pt x="1062263" y="852002"/>
                  </a:lnTo>
                  <a:lnTo>
                    <a:pt x="1067931" y="841122"/>
                  </a:lnTo>
                  <a:lnTo>
                    <a:pt x="1073144" y="830016"/>
                  </a:lnTo>
                  <a:lnTo>
                    <a:pt x="1078132" y="819136"/>
                  </a:lnTo>
                  <a:lnTo>
                    <a:pt x="1082892" y="807804"/>
                  </a:lnTo>
                  <a:lnTo>
                    <a:pt x="1087426" y="796471"/>
                  </a:lnTo>
                  <a:lnTo>
                    <a:pt x="1091280" y="784911"/>
                  </a:lnTo>
                  <a:lnTo>
                    <a:pt x="1095360" y="773579"/>
                  </a:lnTo>
                  <a:lnTo>
                    <a:pt x="1098760" y="762019"/>
                  </a:lnTo>
                  <a:lnTo>
                    <a:pt x="1102161" y="750460"/>
                  </a:lnTo>
                  <a:lnTo>
                    <a:pt x="1105108" y="738673"/>
                  </a:lnTo>
                  <a:lnTo>
                    <a:pt x="1107828" y="726887"/>
                  </a:lnTo>
                  <a:lnTo>
                    <a:pt x="1110321" y="715328"/>
                  </a:lnTo>
                  <a:lnTo>
                    <a:pt x="1112362" y="703315"/>
                  </a:lnTo>
                  <a:lnTo>
                    <a:pt x="1114175" y="691529"/>
                  </a:lnTo>
                  <a:lnTo>
                    <a:pt x="1115762" y="679516"/>
                  </a:lnTo>
                  <a:lnTo>
                    <a:pt x="1117122" y="667503"/>
                  </a:lnTo>
                  <a:lnTo>
                    <a:pt x="1118256" y="655717"/>
                  </a:lnTo>
                  <a:lnTo>
                    <a:pt x="1118936" y="643704"/>
                  </a:lnTo>
                  <a:lnTo>
                    <a:pt x="1119389" y="631918"/>
                  </a:lnTo>
                  <a:lnTo>
                    <a:pt x="1119389" y="619905"/>
                  </a:lnTo>
                  <a:lnTo>
                    <a:pt x="1119389" y="607666"/>
                  </a:lnTo>
                  <a:lnTo>
                    <a:pt x="1118936" y="595880"/>
                  </a:lnTo>
                  <a:lnTo>
                    <a:pt x="1118256" y="583867"/>
                  </a:lnTo>
                  <a:lnTo>
                    <a:pt x="1117122" y="571854"/>
                  </a:lnTo>
                  <a:lnTo>
                    <a:pt x="1115762" y="560068"/>
                  </a:lnTo>
                  <a:lnTo>
                    <a:pt x="1114175" y="548055"/>
                  </a:lnTo>
                  <a:lnTo>
                    <a:pt x="1112362" y="536269"/>
                  </a:lnTo>
                  <a:lnTo>
                    <a:pt x="1110321" y="524256"/>
                  </a:lnTo>
                  <a:lnTo>
                    <a:pt x="1107828" y="512470"/>
                  </a:lnTo>
                  <a:lnTo>
                    <a:pt x="1105108" y="500911"/>
                  </a:lnTo>
                  <a:lnTo>
                    <a:pt x="1102161" y="489125"/>
                  </a:lnTo>
                  <a:lnTo>
                    <a:pt x="1098760" y="477565"/>
                  </a:lnTo>
                  <a:lnTo>
                    <a:pt x="1095360" y="466006"/>
                  </a:lnTo>
                  <a:lnTo>
                    <a:pt x="1091280" y="454673"/>
                  </a:lnTo>
                  <a:lnTo>
                    <a:pt x="1087426" y="443114"/>
                  </a:lnTo>
                  <a:lnTo>
                    <a:pt x="1082892" y="431554"/>
                  </a:lnTo>
                  <a:lnTo>
                    <a:pt x="1078132" y="420448"/>
                  </a:lnTo>
                  <a:lnTo>
                    <a:pt x="1073144" y="409342"/>
                  </a:lnTo>
                  <a:lnTo>
                    <a:pt x="1067931" y="398462"/>
                  </a:lnTo>
                  <a:lnTo>
                    <a:pt x="1062263" y="387583"/>
                  </a:lnTo>
                  <a:lnTo>
                    <a:pt x="1056370" y="376703"/>
                  </a:lnTo>
                  <a:lnTo>
                    <a:pt x="1050249" y="366050"/>
                  </a:lnTo>
                  <a:lnTo>
                    <a:pt x="1043902" y="355397"/>
                  </a:lnTo>
                  <a:lnTo>
                    <a:pt x="1037101" y="344971"/>
                  </a:lnTo>
                  <a:lnTo>
                    <a:pt x="1030074" y="334545"/>
                  </a:lnTo>
                  <a:lnTo>
                    <a:pt x="1022820" y="324346"/>
                  </a:lnTo>
                  <a:lnTo>
                    <a:pt x="1015339" y="314373"/>
                  </a:lnTo>
                  <a:lnTo>
                    <a:pt x="1007405" y="304400"/>
                  </a:lnTo>
                  <a:lnTo>
                    <a:pt x="999244" y="294654"/>
                  </a:lnTo>
                  <a:lnTo>
                    <a:pt x="990856" y="285134"/>
                  </a:lnTo>
                  <a:lnTo>
                    <a:pt x="982017" y="275614"/>
                  </a:lnTo>
                  <a:lnTo>
                    <a:pt x="972948" y="266548"/>
                  </a:lnTo>
                  <a:lnTo>
                    <a:pt x="963880" y="257482"/>
                  </a:lnTo>
                  <a:lnTo>
                    <a:pt x="954586" y="248869"/>
                  </a:lnTo>
                  <a:lnTo>
                    <a:pt x="944839" y="240483"/>
                  </a:lnTo>
                  <a:lnTo>
                    <a:pt x="935091" y="232323"/>
                  </a:lnTo>
                  <a:lnTo>
                    <a:pt x="925343" y="224163"/>
                  </a:lnTo>
                  <a:lnTo>
                    <a:pt x="915142" y="216684"/>
                  </a:lnTo>
                  <a:lnTo>
                    <a:pt x="904941" y="209431"/>
                  </a:lnTo>
                  <a:lnTo>
                    <a:pt x="894740" y="202631"/>
                  </a:lnTo>
                  <a:lnTo>
                    <a:pt x="884086" y="195831"/>
                  </a:lnTo>
                  <a:lnTo>
                    <a:pt x="873658" y="189485"/>
                  </a:lnTo>
                  <a:lnTo>
                    <a:pt x="862777" y="183139"/>
                  </a:lnTo>
                  <a:lnTo>
                    <a:pt x="852123" y="177246"/>
                  </a:lnTo>
                  <a:lnTo>
                    <a:pt x="841015" y="171579"/>
                  </a:lnTo>
                  <a:lnTo>
                    <a:pt x="830134" y="166593"/>
                  </a:lnTo>
                  <a:lnTo>
                    <a:pt x="819026" y="161380"/>
                  </a:lnTo>
                  <a:lnTo>
                    <a:pt x="807692" y="156620"/>
                  </a:lnTo>
                  <a:lnTo>
                    <a:pt x="796358" y="152313"/>
                  </a:lnTo>
                  <a:lnTo>
                    <a:pt x="785023" y="148234"/>
                  </a:lnTo>
                  <a:lnTo>
                    <a:pt x="773462" y="144380"/>
                  </a:lnTo>
                  <a:lnTo>
                    <a:pt x="762128" y="140754"/>
                  </a:lnTo>
                  <a:lnTo>
                    <a:pt x="750340" y="137581"/>
                  </a:lnTo>
                  <a:lnTo>
                    <a:pt x="738779" y="134407"/>
                  </a:lnTo>
                  <a:lnTo>
                    <a:pt x="726991" y="131688"/>
                  </a:lnTo>
                  <a:lnTo>
                    <a:pt x="715203" y="129421"/>
                  </a:lnTo>
                  <a:lnTo>
                    <a:pt x="703415" y="127154"/>
                  </a:lnTo>
                  <a:lnTo>
                    <a:pt x="691401" y="125341"/>
                  </a:lnTo>
                  <a:lnTo>
                    <a:pt x="679613" y="123755"/>
                  </a:lnTo>
                  <a:lnTo>
                    <a:pt x="667598" y="122621"/>
                  </a:lnTo>
                  <a:lnTo>
                    <a:pt x="655584" y="121488"/>
                  </a:lnTo>
                  <a:lnTo>
                    <a:pt x="643796" y="120581"/>
                  </a:lnTo>
                  <a:lnTo>
                    <a:pt x="631782" y="120128"/>
                  </a:lnTo>
                  <a:lnTo>
                    <a:pt x="619540" y="120128"/>
                  </a:lnTo>
                  <a:lnTo>
                    <a:pt x="607752" y="120128"/>
                  </a:lnTo>
                  <a:close/>
                  <a:moveTo>
                    <a:pt x="619540" y="0"/>
                  </a:moveTo>
                  <a:lnTo>
                    <a:pt x="634502" y="227"/>
                  </a:lnTo>
                  <a:lnTo>
                    <a:pt x="649690" y="907"/>
                  </a:lnTo>
                  <a:lnTo>
                    <a:pt x="664198" y="1587"/>
                  </a:lnTo>
                  <a:lnTo>
                    <a:pt x="678933" y="3173"/>
                  </a:lnTo>
                  <a:lnTo>
                    <a:pt x="694121" y="4533"/>
                  </a:lnTo>
                  <a:lnTo>
                    <a:pt x="708629" y="6573"/>
                  </a:lnTo>
                  <a:lnTo>
                    <a:pt x="723364" y="8840"/>
                  </a:lnTo>
                  <a:lnTo>
                    <a:pt x="738098" y="11560"/>
                  </a:lnTo>
                  <a:lnTo>
                    <a:pt x="752607" y="14506"/>
                  </a:lnTo>
                  <a:lnTo>
                    <a:pt x="767115" y="17906"/>
                  </a:lnTo>
                  <a:lnTo>
                    <a:pt x="781623" y="21533"/>
                  </a:lnTo>
                  <a:lnTo>
                    <a:pt x="796131" y="25839"/>
                  </a:lnTo>
                  <a:lnTo>
                    <a:pt x="810412" y="30146"/>
                  </a:lnTo>
                  <a:lnTo>
                    <a:pt x="824694" y="34905"/>
                  </a:lnTo>
                  <a:lnTo>
                    <a:pt x="838975" y="40118"/>
                  </a:lnTo>
                  <a:lnTo>
                    <a:pt x="853030" y="45558"/>
                  </a:lnTo>
                  <a:lnTo>
                    <a:pt x="866858" y="51451"/>
                  </a:lnTo>
                  <a:lnTo>
                    <a:pt x="880686" y="57571"/>
                  </a:lnTo>
                  <a:lnTo>
                    <a:pt x="894514" y="64144"/>
                  </a:lnTo>
                  <a:lnTo>
                    <a:pt x="907888" y="71170"/>
                  </a:lnTo>
                  <a:lnTo>
                    <a:pt x="921263" y="78423"/>
                  </a:lnTo>
                  <a:lnTo>
                    <a:pt x="934638" y="85903"/>
                  </a:lnTo>
                  <a:lnTo>
                    <a:pt x="947786" y="93836"/>
                  </a:lnTo>
                  <a:lnTo>
                    <a:pt x="960934" y="102222"/>
                  </a:lnTo>
                  <a:lnTo>
                    <a:pt x="973401" y="110835"/>
                  </a:lnTo>
                  <a:lnTo>
                    <a:pt x="986096" y="119901"/>
                  </a:lnTo>
                  <a:lnTo>
                    <a:pt x="998791" y="129421"/>
                  </a:lnTo>
                  <a:lnTo>
                    <a:pt x="1010805" y="139167"/>
                  </a:lnTo>
                  <a:lnTo>
                    <a:pt x="1023046" y="149140"/>
                  </a:lnTo>
                  <a:lnTo>
                    <a:pt x="1034607" y="159793"/>
                  </a:lnTo>
                  <a:lnTo>
                    <a:pt x="1046395" y="170446"/>
                  </a:lnTo>
                  <a:lnTo>
                    <a:pt x="1057956" y="181779"/>
                  </a:lnTo>
                  <a:lnTo>
                    <a:pt x="1067251" y="191072"/>
                  </a:lnTo>
                  <a:lnTo>
                    <a:pt x="1076318" y="200591"/>
                  </a:lnTo>
                  <a:lnTo>
                    <a:pt x="1084932" y="210564"/>
                  </a:lnTo>
                  <a:lnTo>
                    <a:pt x="1093546" y="220310"/>
                  </a:lnTo>
                  <a:lnTo>
                    <a:pt x="1101934" y="230283"/>
                  </a:lnTo>
                  <a:lnTo>
                    <a:pt x="1110095" y="240709"/>
                  </a:lnTo>
                  <a:lnTo>
                    <a:pt x="1117802" y="250909"/>
                  </a:lnTo>
                  <a:lnTo>
                    <a:pt x="1125510" y="261108"/>
                  </a:lnTo>
                  <a:lnTo>
                    <a:pt x="1132764" y="271988"/>
                  </a:lnTo>
                  <a:lnTo>
                    <a:pt x="1139791" y="282414"/>
                  </a:lnTo>
                  <a:lnTo>
                    <a:pt x="1146592" y="293294"/>
                  </a:lnTo>
                  <a:lnTo>
                    <a:pt x="1153166" y="304173"/>
                  </a:lnTo>
                  <a:lnTo>
                    <a:pt x="1159513" y="315279"/>
                  </a:lnTo>
                  <a:lnTo>
                    <a:pt x="1165634" y="326159"/>
                  </a:lnTo>
                  <a:lnTo>
                    <a:pt x="1171527" y="337492"/>
                  </a:lnTo>
                  <a:lnTo>
                    <a:pt x="1177195" y="348598"/>
                  </a:lnTo>
                  <a:lnTo>
                    <a:pt x="1182408" y="360157"/>
                  </a:lnTo>
                  <a:lnTo>
                    <a:pt x="1187622" y="371490"/>
                  </a:lnTo>
                  <a:lnTo>
                    <a:pt x="1192610" y="383050"/>
                  </a:lnTo>
                  <a:lnTo>
                    <a:pt x="1197143" y="394609"/>
                  </a:lnTo>
                  <a:lnTo>
                    <a:pt x="1201777" y="406395"/>
                  </a:lnTo>
                  <a:lnTo>
                    <a:pt x="1205984" y="418181"/>
                  </a:lnTo>
                  <a:lnTo>
                    <a:pt x="1209611" y="429741"/>
                  </a:lnTo>
                  <a:lnTo>
                    <a:pt x="1213465" y="441754"/>
                  </a:lnTo>
                  <a:lnTo>
                    <a:pt x="1216865" y="453540"/>
                  </a:lnTo>
                  <a:lnTo>
                    <a:pt x="1219812" y="465552"/>
                  </a:lnTo>
                  <a:lnTo>
                    <a:pt x="1222986" y="477792"/>
                  </a:lnTo>
                  <a:lnTo>
                    <a:pt x="1225706" y="489578"/>
                  </a:lnTo>
                  <a:lnTo>
                    <a:pt x="1228200" y="501818"/>
                  </a:lnTo>
                  <a:lnTo>
                    <a:pt x="1230240" y="514057"/>
                  </a:lnTo>
                  <a:lnTo>
                    <a:pt x="1232280" y="526070"/>
                  </a:lnTo>
                  <a:lnTo>
                    <a:pt x="1233867" y="538536"/>
                  </a:lnTo>
                  <a:lnTo>
                    <a:pt x="1235680" y="550775"/>
                  </a:lnTo>
                  <a:lnTo>
                    <a:pt x="1236814" y="563015"/>
                  </a:lnTo>
                  <a:lnTo>
                    <a:pt x="1237720" y="575254"/>
                  </a:lnTo>
                  <a:lnTo>
                    <a:pt x="1238401" y="587720"/>
                  </a:lnTo>
                  <a:lnTo>
                    <a:pt x="1239081" y="599733"/>
                  </a:lnTo>
                  <a:lnTo>
                    <a:pt x="1239307" y="612199"/>
                  </a:lnTo>
                  <a:lnTo>
                    <a:pt x="1239307" y="624665"/>
                  </a:lnTo>
                  <a:lnTo>
                    <a:pt x="1239081" y="636678"/>
                  </a:lnTo>
                  <a:lnTo>
                    <a:pt x="1238627" y="649144"/>
                  </a:lnTo>
                  <a:lnTo>
                    <a:pt x="1237947" y="661610"/>
                  </a:lnTo>
                  <a:lnTo>
                    <a:pt x="1237040" y="673623"/>
                  </a:lnTo>
                  <a:lnTo>
                    <a:pt x="1235907" y="686089"/>
                  </a:lnTo>
                  <a:lnTo>
                    <a:pt x="1234320" y="698102"/>
                  </a:lnTo>
                  <a:lnTo>
                    <a:pt x="1232507" y="710341"/>
                  </a:lnTo>
                  <a:lnTo>
                    <a:pt x="1230693" y="722807"/>
                  </a:lnTo>
                  <a:lnTo>
                    <a:pt x="1228653" y="734820"/>
                  </a:lnTo>
                  <a:lnTo>
                    <a:pt x="1226159" y="746833"/>
                  </a:lnTo>
                  <a:lnTo>
                    <a:pt x="1223439" y="759073"/>
                  </a:lnTo>
                  <a:lnTo>
                    <a:pt x="1220719" y="771085"/>
                  </a:lnTo>
                  <a:lnTo>
                    <a:pt x="1217545" y="783098"/>
                  </a:lnTo>
                  <a:lnTo>
                    <a:pt x="1214145" y="795111"/>
                  </a:lnTo>
                  <a:lnTo>
                    <a:pt x="1210518" y="806897"/>
                  </a:lnTo>
                  <a:lnTo>
                    <a:pt x="1206664" y="818683"/>
                  </a:lnTo>
                  <a:lnTo>
                    <a:pt x="1202357" y="830469"/>
                  </a:lnTo>
                  <a:lnTo>
                    <a:pt x="1198277" y="842255"/>
                  </a:lnTo>
                  <a:lnTo>
                    <a:pt x="1193516" y="853588"/>
                  </a:lnTo>
                  <a:lnTo>
                    <a:pt x="1188529" y="865374"/>
                  </a:lnTo>
                  <a:lnTo>
                    <a:pt x="1183769" y="876934"/>
                  </a:lnTo>
                  <a:lnTo>
                    <a:pt x="1178328" y="888267"/>
                  </a:lnTo>
                  <a:lnTo>
                    <a:pt x="1172661" y="899599"/>
                  </a:lnTo>
                  <a:lnTo>
                    <a:pt x="1166767" y="910706"/>
                  </a:lnTo>
                  <a:lnTo>
                    <a:pt x="1160646" y="921812"/>
                  </a:lnTo>
                  <a:lnTo>
                    <a:pt x="1534229" y="1295115"/>
                  </a:lnTo>
                  <a:lnTo>
                    <a:pt x="1540350" y="1301461"/>
                  </a:lnTo>
                  <a:lnTo>
                    <a:pt x="1545790" y="1308034"/>
                  </a:lnTo>
                  <a:lnTo>
                    <a:pt x="1551231" y="1314607"/>
                  </a:lnTo>
                  <a:lnTo>
                    <a:pt x="1556445" y="1321407"/>
                  </a:lnTo>
                  <a:lnTo>
                    <a:pt x="1560752" y="1328433"/>
                  </a:lnTo>
                  <a:lnTo>
                    <a:pt x="1565286" y="1335460"/>
                  </a:lnTo>
                  <a:lnTo>
                    <a:pt x="1569366" y="1342713"/>
                  </a:lnTo>
                  <a:lnTo>
                    <a:pt x="1572766" y="1349966"/>
                  </a:lnTo>
                  <a:lnTo>
                    <a:pt x="1576167" y="1357219"/>
                  </a:lnTo>
                  <a:lnTo>
                    <a:pt x="1578887" y="1364698"/>
                  </a:lnTo>
                  <a:lnTo>
                    <a:pt x="1581381" y="1372178"/>
                  </a:lnTo>
                  <a:lnTo>
                    <a:pt x="1583648" y="1379658"/>
                  </a:lnTo>
                  <a:lnTo>
                    <a:pt x="1585461" y="1387137"/>
                  </a:lnTo>
                  <a:lnTo>
                    <a:pt x="1586821" y="1394617"/>
                  </a:lnTo>
                  <a:lnTo>
                    <a:pt x="1587955" y="1402323"/>
                  </a:lnTo>
                  <a:lnTo>
                    <a:pt x="1588635" y="1409803"/>
                  </a:lnTo>
                  <a:lnTo>
                    <a:pt x="1589088" y="1417283"/>
                  </a:lnTo>
                  <a:lnTo>
                    <a:pt x="1589088" y="1424762"/>
                  </a:lnTo>
                  <a:lnTo>
                    <a:pt x="1588861" y="1432242"/>
                  </a:lnTo>
                  <a:lnTo>
                    <a:pt x="1588181" y="1439495"/>
                  </a:lnTo>
                  <a:lnTo>
                    <a:pt x="1587274" y="1446748"/>
                  </a:lnTo>
                  <a:lnTo>
                    <a:pt x="1585914" y="1454001"/>
                  </a:lnTo>
                  <a:lnTo>
                    <a:pt x="1584101" y="1461027"/>
                  </a:lnTo>
                  <a:lnTo>
                    <a:pt x="1581834" y="1467827"/>
                  </a:lnTo>
                  <a:lnTo>
                    <a:pt x="1579340" y="1474627"/>
                  </a:lnTo>
                  <a:lnTo>
                    <a:pt x="1576620" y="1481200"/>
                  </a:lnTo>
                  <a:lnTo>
                    <a:pt x="1573220" y="1487773"/>
                  </a:lnTo>
                  <a:lnTo>
                    <a:pt x="1569593" y="1494119"/>
                  </a:lnTo>
                  <a:lnTo>
                    <a:pt x="1565512" y="1500239"/>
                  </a:lnTo>
                  <a:lnTo>
                    <a:pt x="1561432" y="1506132"/>
                  </a:lnTo>
                  <a:lnTo>
                    <a:pt x="1556445" y="1511572"/>
                  </a:lnTo>
                  <a:lnTo>
                    <a:pt x="1551231" y="1517011"/>
                  </a:lnTo>
                  <a:lnTo>
                    <a:pt x="1517228" y="1551237"/>
                  </a:lnTo>
                  <a:lnTo>
                    <a:pt x="1511787" y="1556223"/>
                  </a:lnTo>
                  <a:lnTo>
                    <a:pt x="1506120" y="1561209"/>
                  </a:lnTo>
                  <a:lnTo>
                    <a:pt x="1500226" y="1565516"/>
                  </a:lnTo>
                  <a:lnTo>
                    <a:pt x="1494106" y="1569369"/>
                  </a:lnTo>
                  <a:lnTo>
                    <a:pt x="1487985" y="1573222"/>
                  </a:lnTo>
                  <a:lnTo>
                    <a:pt x="1481411" y="1576395"/>
                  </a:lnTo>
                  <a:lnTo>
                    <a:pt x="1474837" y="1579342"/>
                  </a:lnTo>
                  <a:lnTo>
                    <a:pt x="1468036" y="1581835"/>
                  </a:lnTo>
                  <a:lnTo>
                    <a:pt x="1461009" y="1583875"/>
                  </a:lnTo>
                  <a:lnTo>
                    <a:pt x="1453982" y="1585688"/>
                  </a:lnTo>
                  <a:lnTo>
                    <a:pt x="1446728" y="1587275"/>
                  </a:lnTo>
                  <a:lnTo>
                    <a:pt x="1439474" y="1588182"/>
                  </a:lnTo>
                  <a:lnTo>
                    <a:pt x="1432219" y="1588862"/>
                  </a:lnTo>
                  <a:lnTo>
                    <a:pt x="1424739" y="1589088"/>
                  </a:lnTo>
                  <a:lnTo>
                    <a:pt x="1417258" y="1589088"/>
                  </a:lnTo>
                  <a:lnTo>
                    <a:pt x="1409777" y="1588862"/>
                  </a:lnTo>
                  <a:lnTo>
                    <a:pt x="1402296" y="1587955"/>
                  </a:lnTo>
                  <a:lnTo>
                    <a:pt x="1394589" y="1587048"/>
                  </a:lnTo>
                  <a:lnTo>
                    <a:pt x="1387108" y="1585235"/>
                  </a:lnTo>
                  <a:lnTo>
                    <a:pt x="1379628" y="1583422"/>
                  </a:lnTo>
                  <a:lnTo>
                    <a:pt x="1372147" y="1581382"/>
                  </a:lnTo>
                  <a:lnTo>
                    <a:pt x="1364666" y="1578662"/>
                  </a:lnTo>
                  <a:lnTo>
                    <a:pt x="1357186" y="1575942"/>
                  </a:lnTo>
                  <a:lnTo>
                    <a:pt x="1349931" y="1572769"/>
                  </a:lnTo>
                  <a:lnTo>
                    <a:pt x="1342677" y="1569142"/>
                  </a:lnTo>
                  <a:lnTo>
                    <a:pt x="1335423" y="1565289"/>
                  </a:lnTo>
                  <a:lnTo>
                    <a:pt x="1328396" y="1560756"/>
                  </a:lnTo>
                  <a:lnTo>
                    <a:pt x="1321369" y="1556223"/>
                  </a:lnTo>
                  <a:lnTo>
                    <a:pt x="1314568" y="1551237"/>
                  </a:lnTo>
                  <a:lnTo>
                    <a:pt x="1307994" y="1545797"/>
                  </a:lnTo>
                  <a:lnTo>
                    <a:pt x="1301420" y="1540130"/>
                  </a:lnTo>
                  <a:lnTo>
                    <a:pt x="1295299" y="1534011"/>
                  </a:lnTo>
                  <a:lnTo>
                    <a:pt x="921716" y="1160708"/>
                  </a:lnTo>
                  <a:lnTo>
                    <a:pt x="910835" y="1166827"/>
                  </a:lnTo>
                  <a:lnTo>
                    <a:pt x="899501" y="1172720"/>
                  </a:lnTo>
                  <a:lnTo>
                    <a:pt x="888166" y="1178160"/>
                  </a:lnTo>
                  <a:lnTo>
                    <a:pt x="876832" y="1183600"/>
                  </a:lnTo>
                  <a:lnTo>
                    <a:pt x="865498" y="1188586"/>
                  </a:lnTo>
                  <a:lnTo>
                    <a:pt x="853710" y="1193346"/>
                  </a:lnTo>
                  <a:lnTo>
                    <a:pt x="842375" y="1198106"/>
                  </a:lnTo>
                  <a:lnTo>
                    <a:pt x="830588" y="1202412"/>
                  </a:lnTo>
                  <a:lnTo>
                    <a:pt x="818573" y="1206492"/>
                  </a:lnTo>
                  <a:lnTo>
                    <a:pt x="807012" y="1210572"/>
                  </a:lnTo>
                  <a:lnTo>
                    <a:pt x="794997" y="1213972"/>
                  </a:lnTo>
                  <a:lnTo>
                    <a:pt x="783210" y="1217598"/>
                  </a:lnTo>
                  <a:lnTo>
                    <a:pt x="771195" y="1220545"/>
                  </a:lnTo>
                  <a:lnTo>
                    <a:pt x="758954" y="1223265"/>
                  </a:lnTo>
                  <a:lnTo>
                    <a:pt x="746939" y="1226211"/>
                  </a:lnTo>
                  <a:lnTo>
                    <a:pt x="734698" y="1228478"/>
                  </a:lnTo>
                  <a:lnTo>
                    <a:pt x="722457" y="1230518"/>
                  </a:lnTo>
                  <a:lnTo>
                    <a:pt x="710442" y="1232784"/>
                  </a:lnTo>
                  <a:lnTo>
                    <a:pt x="698201" y="1234371"/>
                  </a:lnTo>
                  <a:lnTo>
                    <a:pt x="685960" y="1235731"/>
                  </a:lnTo>
                  <a:lnTo>
                    <a:pt x="673719" y="1236864"/>
                  </a:lnTo>
                  <a:lnTo>
                    <a:pt x="661478" y="1237771"/>
                  </a:lnTo>
                  <a:lnTo>
                    <a:pt x="649010" y="1238451"/>
                  </a:lnTo>
                  <a:lnTo>
                    <a:pt x="636769" y="1239131"/>
                  </a:lnTo>
                  <a:lnTo>
                    <a:pt x="624527" y="1239357"/>
                  </a:lnTo>
                  <a:lnTo>
                    <a:pt x="612060" y="1239357"/>
                  </a:lnTo>
                  <a:lnTo>
                    <a:pt x="599818" y="1239131"/>
                  </a:lnTo>
                  <a:lnTo>
                    <a:pt x="587577" y="1238451"/>
                  </a:lnTo>
                  <a:lnTo>
                    <a:pt x="575109" y="1237544"/>
                  </a:lnTo>
                  <a:lnTo>
                    <a:pt x="562868" y="1236638"/>
                  </a:lnTo>
                  <a:lnTo>
                    <a:pt x="550627" y="1235504"/>
                  </a:lnTo>
                  <a:lnTo>
                    <a:pt x="538612" y="1233918"/>
                  </a:lnTo>
                  <a:lnTo>
                    <a:pt x="526145" y="1232331"/>
                  </a:lnTo>
                  <a:lnTo>
                    <a:pt x="513903" y="1230291"/>
                  </a:lnTo>
                  <a:lnTo>
                    <a:pt x="501889" y="1228025"/>
                  </a:lnTo>
                  <a:lnTo>
                    <a:pt x="489648" y="1225758"/>
                  </a:lnTo>
                  <a:lnTo>
                    <a:pt x="477633" y="1222811"/>
                  </a:lnTo>
                  <a:lnTo>
                    <a:pt x="465619" y="1219865"/>
                  </a:lnTo>
                  <a:lnTo>
                    <a:pt x="453604" y="1216918"/>
                  </a:lnTo>
                  <a:lnTo>
                    <a:pt x="441590" y="1213292"/>
                  </a:lnTo>
                  <a:lnTo>
                    <a:pt x="429802" y="1209665"/>
                  </a:lnTo>
                  <a:lnTo>
                    <a:pt x="418014" y="1205812"/>
                  </a:lnTo>
                  <a:lnTo>
                    <a:pt x="406453" y="1201706"/>
                  </a:lnTo>
                  <a:lnTo>
                    <a:pt x="394665" y="1197199"/>
                  </a:lnTo>
                  <a:lnTo>
                    <a:pt x="383104" y="1192440"/>
                  </a:lnTo>
                  <a:lnTo>
                    <a:pt x="371543" y="1187680"/>
                  </a:lnTo>
                  <a:lnTo>
                    <a:pt x="359982" y="1182467"/>
                  </a:lnTo>
                  <a:lnTo>
                    <a:pt x="348647" y="1177027"/>
                  </a:lnTo>
                  <a:lnTo>
                    <a:pt x="337313" y="1171360"/>
                  </a:lnTo>
                  <a:lnTo>
                    <a:pt x="326205" y="1165694"/>
                  </a:lnTo>
                  <a:lnTo>
                    <a:pt x="315097" y="1159574"/>
                  </a:lnTo>
                  <a:lnTo>
                    <a:pt x="304216" y="1153228"/>
                  </a:lnTo>
                  <a:lnTo>
                    <a:pt x="293109" y="1146655"/>
                  </a:lnTo>
                  <a:lnTo>
                    <a:pt x="282454" y="1139629"/>
                  </a:lnTo>
                  <a:lnTo>
                    <a:pt x="272026" y="1132602"/>
                  </a:lnTo>
                  <a:lnTo>
                    <a:pt x="261145" y="1125349"/>
                  </a:lnTo>
                  <a:lnTo>
                    <a:pt x="250944" y="1117643"/>
                  </a:lnTo>
                  <a:lnTo>
                    <a:pt x="240517" y="1109937"/>
                  </a:lnTo>
                  <a:lnTo>
                    <a:pt x="230316" y="1101777"/>
                  </a:lnTo>
                  <a:lnTo>
                    <a:pt x="220341" y="1093617"/>
                  </a:lnTo>
                  <a:lnTo>
                    <a:pt x="210367" y="1085004"/>
                  </a:lnTo>
                  <a:lnTo>
                    <a:pt x="200620" y="1076391"/>
                  </a:lnTo>
                  <a:lnTo>
                    <a:pt x="191099" y="1067099"/>
                  </a:lnTo>
                  <a:lnTo>
                    <a:pt x="181578" y="1057806"/>
                  </a:lnTo>
                  <a:lnTo>
                    <a:pt x="170470" y="1046473"/>
                  </a:lnTo>
                  <a:lnTo>
                    <a:pt x="159589" y="1034913"/>
                  </a:lnTo>
                  <a:lnTo>
                    <a:pt x="149161" y="1022901"/>
                  </a:lnTo>
                  <a:lnTo>
                    <a:pt x="139187" y="1010888"/>
                  </a:lnTo>
                  <a:lnTo>
                    <a:pt x="129213" y="998648"/>
                  </a:lnTo>
                  <a:lnTo>
                    <a:pt x="119918" y="985956"/>
                  </a:lnTo>
                  <a:lnTo>
                    <a:pt x="110851" y="973489"/>
                  </a:lnTo>
                  <a:lnTo>
                    <a:pt x="102237" y="960797"/>
                  </a:lnTo>
                  <a:lnTo>
                    <a:pt x="93849" y="947651"/>
                  </a:lnTo>
                  <a:lnTo>
                    <a:pt x="85688" y="934505"/>
                  </a:lnTo>
                  <a:lnTo>
                    <a:pt x="78208" y="921358"/>
                  </a:lnTo>
                  <a:lnTo>
                    <a:pt x="70954" y="907986"/>
                  </a:lnTo>
                  <a:lnTo>
                    <a:pt x="64153" y="894386"/>
                  </a:lnTo>
                  <a:lnTo>
                    <a:pt x="57579" y="880560"/>
                  </a:lnTo>
                  <a:lnTo>
                    <a:pt x="51232" y="866734"/>
                  </a:lnTo>
                  <a:lnTo>
                    <a:pt x="45338" y="852908"/>
                  </a:lnTo>
                  <a:lnTo>
                    <a:pt x="39897" y="838856"/>
                  </a:lnTo>
                  <a:lnTo>
                    <a:pt x="34910" y="824803"/>
                  </a:lnTo>
                  <a:lnTo>
                    <a:pt x="30150" y="810524"/>
                  </a:lnTo>
                  <a:lnTo>
                    <a:pt x="25616" y="796244"/>
                  </a:lnTo>
                  <a:lnTo>
                    <a:pt x="21535" y="781738"/>
                  </a:lnTo>
                  <a:lnTo>
                    <a:pt x="17682" y="767232"/>
                  </a:lnTo>
                  <a:lnTo>
                    <a:pt x="14508" y="752726"/>
                  </a:lnTo>
                  <a:lnTo>
                    <a:pt x="11334" y="738220"/>
                  </a:lnTo>
                  <a:lnTo>
                    <a:pt x="8841" y="723487"/>
                  </a:lnTo>
                  <a:lnTo>
                    <a:pt x="6574" y="708755"/>
                  </a:lnTo>
                  <a:lnTo>
                    <a:pt x="4307" y="694022"/>
                  </a:lnTo>
                  <a:lnTo>
                    <a:pt x="2947" y="679289"/>
                  </a:lnTo>
                  <a:lnTo>
                    <a:pt x="1587" y="664330"/>
                  </a:lnTo>
                  <a:lnTo>
                    <a:pt x="680" y="649597"/>
                  </a:lnTo>
                  <a:lnTo>
                    <a:pt x="227" y="634638"/>
                  </a:lnTo>
                  <a:lnTo>
                    <a:pt x="0" y="619905"/>
                  </a:lnTo>
                  <a:lnTo>
                    <a:pt x="227" y="604946"/>
                  </a:lnTo>
                  <a:lnTo>
                    <a:pt x="680" y="589987"/>
                  </a:lnTo>
                  <a:lnTo>
                    <a:pt x="1587" y="575254"/>
                  </a:lnTo>
                  <a:lnTo>
                    <a:pt x="2947" y="560295"/>
                  </a:lnTo>
                  <a:lnTo>
                    <a:pt x="4307" y="545562"/>
                  </a:lnTo>
                  <a:lnTo>
                    <a:pt x="6574" y="530830"/>
                  </a:lnTo>
                  <a:lnTo>
                    <a:pt x="8841" y="516097"/>
                  </a:lnTo>
                  <a:lnTo>
                    <a:pt x="11334" y="501364"/>
                  </a:lnTo>
                  <a:lnTo>
                    <a:pt x="14508" y="486858"/>
                  </a:lnTo>
                  <a:lnTo>
                    <a:pt x="17682" y="472352"/>
                  </a:lnTo>
                  <a:lnTo>
                    <a:pt x="21535" y="457846"/>
                  </a:lnTo>
                  <a:lnTo>
                    <a:pt x="25616" y="443340"/>
                  </a:lnTo>
                  <a:lnTo>
                    <a:pt x="30150" y="429061"/>
                  </a:lnTo>
                  <a:lnTo>
                    <a:pt x="34910" y="414781"/>
                  </a:lnTo>
                  <a:lnTo>
                    <a:pt x="39897" y="400502"/>
                  </a:lnTo>
                  <a:lnTo>
                    <a:pt x="45338" y="386449"/>
                  </a:lnTo>
                  <a:lnTo>
                    <a:pt x="51232" y="372850"/>
                  </a:lnTo>
                  <a:lnTo>
                    <a:pt x="57579" y="359024"/>
                  </a:lnTo>
                  <a:lnTo>
                    <a:pt x="64153" y="345198"/>
                  </a:lnTo>
                  <a:lnTo>
                    <a:pt x="70954" y="331599"/>
                  </a:lnTo>
                  <a:lnTo>
                    <a:pt x="78208" y="318226"/>
                  </a:lnTo>
                  <a:lnTo>
                    <a:pt x="85688" y="304853"/>
                  </a:lnTo>
                  <a:lnTo>
                    <a:pt x="93849" y="291934"/>
                  </a:lnTo>
                  <a:lnTo>
                    <a:pt x="102237" y="278788"/>
                  </a:lnTo>
                  <a:lnTo>
                    <a:pt x="110851" y="266095"/>
                  </a:lnTo>
                  <a:lnTo>
                    <a:pt x="119918" y="253402"/>
                  </a:lnTo>
                  <a:lnTo>
                    <a:pt x="129213" y="240936"/>
                  </a:lnTo>
                  <a:lnTo>
                    <a:pt x="139187" y="228697"/>
                  </a:lnTo>
                  <a:lnTo>
                    <a:pt x="149161" y="216457"/>
                  </a:lnTo>
                  <a:lnTo>
                    <a:pt x="159589" y="204671"/>
                  </a:lnTo>
                  <a:lnTo>
                    <a:pt x="170470" y="193111"/>
                  </a:lnTo>
                  <a:lnTo>
                    <a:pt x="181578" y="181779"/>
                  </a:lnTo>
                  <a:lnTo>
                    <a:pt x="193139" y="170446"/>
                  </a:lnTo>
                  <a:lnTo>
                    <a:pt x="204473" y="159793"/>
                  </a:lnTo>
                  <a:lnTo>
                    <a:pt x="216488" y="149140"/>
                  </a:lnTo>
                  <a:lnTo>
                    <a:pt x="228729" y="139167"/>
                  </a:lnTo>
                  <a:lnTo>
                    <a:pt x="240743" y="129421"/>
                  </a:lnTo>
                  <a:lnTo>
                    <a:pt x="253438" y="119901"/>
                  </a:lnTo>
                  <a:lnTo>
                    <a:pt x="266133" y="110835"/>
                  </a:lnTo>
                  <a:lnTo>
                    <a:pt x="278600" y="102222"/>
                  </a:lnTo>
                  <a:lnTo>
                    <a:pt x="291748" y="93836"/>
                  </a:lnTo>
                  <a:lnTo>
                    <a:pt x="304896" y="85903"/>
                  </a:lnTo>
                  <a:lnTo>
                    <a:pt x="318271" y="78423"/>
                  </a:lnTo>
                  <a:lnTo>
                    <a:pt x="331646" y="71170"/>
                  </a:lnTo>
                  <a:lnTo>
                    <a:pt x="345020" y="64144"/>
                  </a:lnTo>
                  <a:lnTo>
                    <a:pt x="358848" y="57571"/>
                  </a:lnTo>
                  <a:lnTo>
                    <a:pt x="372676" y="51451"/>
                  </a:lnTo>
                  <a:lnTo>
                    <a:pt x="386504" y="45558"/>
                  </a:lnTo>
                  <a:lnTo>
                    <a:pt x="400559" y="40118"/>
                  </a:lnTo>
                  <a:lnTo>
                    <a:pt x="414840" y="34905"/>
                  </a:lnTo>
                  <a:lnTo>
                    <a:pt x="429122" y="30146"/>
                  </a:lnTo>
                  <a:lnTo>
                    <a:pt x="443403" y="25839"/>
                  </a:lnTo>
                  <a:lnTo>
                    <a:pt x="457911" y="21533"/>
                  </a:lnTo>
                  <a:lnTo>
                    <a:pt x="472419" y="17906"/>
                  </a:lnTo>
                  <a:lnTo>
                    <a:pt x="486927" y="14506"/>
                  </a:lnTo>
                  <a:lnTo>
                    <a:pt x="501435" y="11560"/>
                  </a:lnTo>
                  <a:lnTo>
                    <a:pt x="515944" y="8840"/>
                  </a:lnTo>
                  <a:lnTo>
                    <a:pt x="530678" y="6573"/>
                  </a:lnTo>
                  <a:lnTo>
                    <a:pt x="545413" y="4533"/>
                  </a:lnTo>
                  <a:lnTo>
                    <a:pt x="560148" y="3173"/>
                  </a:lnTo>
                  <a:lnTo>
                    <a:pt x="575109" y="1587"/>
                  </a:lnTo>
                  <a:lnTo>
                    <a:pt x="589844" y="907"/>
                  </a:lnTo>
                  <a:lnTo>
                    <a:pt x="604806" y="227"/>
                  </a:lnTo>
                  <a:lnTo>
                    <a:pt x="619540" y="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p>
              <a:pPr algn="ctr">
                <a:defRPr/>
              </a:pPr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62"/>
            <p:cNvSpPr txBox="1"/>
            <p:nvPr/>
          </p:nvSpPr>
          <p:spPr>
            <a:xfrm>
              <a:off x="6359162" y="4000694"/>
              <a:ext cx="1413681" cy="369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部署联调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6" name="直接连接符 15"/>
          <p:cNvCxnSpPr/>
          <p:nvPr/>
        </p:nvCxnSpPr>
        <p:spPr>
          <a:xfrm>
            <a:off x="1542632" y="4468450"/>
            <a:ext cx="9187118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680654" y="4389505"/>
            <a:ext cx="157890" cy="1578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000">
              <a:solidFill>
                <a:srgbClr val="93CDD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863604" y="4389505"/>
            <a:ext cx="157890" cy="1578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000">
              <a:solidFill>
                <a:srgbClr val="93CDD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7185945" y="4389505"/>
            <a:ext cx="157890" cy="1578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000">
              <a:solidFill>
                <a:srgbClr val="93CDD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9472848" y="4389505"/>
            <a:ext cx="157890" cy="1578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000">
              <a:solidFill>
                <a:srgbClr val="93CDD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363912" y="2588974"/>
            <a:ext cx="1553845" cy="1004570"/>
            <a:chOff x="3113195" y="3608718"/>
            <a:chExt cx="1440764" cy="931462"/>
          </a:xfrm>
        </p:grpSpPr>
        <p:sp>
          <p:nvSpPr>
            <p:cNvPr id="24" name="KSO_Shape"/>
            <p:cNvSpPr/>
            <p:nvPr/>
          </p:nvSpPr>
          <p:spPr bwMode="auto">
            <a:xfrm>
              <a:off x="3453398" y="3608718"/>
              <a:ext cx="430626" cy="439414"/>
            </a:xfrm>
            <a:custGeom>
              <a:avLst/>
              <a:gdLst>
                <a:gd name="T0" fmla="*/ 1524318 w 3543300"/>
                <a:gd name="T1" fmla="*/ 1132523 h 3617913"/>
                <a:gd name="T2" fmla="*/ 1313498 w 3543300"/>
                <a:gd name="T3" fmla="*/ 1253173 h 3617913"/>
                <a:gd name="T4" fmla="*/ 1155382 w 3543300"/>
                <a:gd name="T5" fmla="*/ 1435418 h 3617913"/>
                <a:gd name="T6" fmla="*/ 1066122 w 3543300"/>
                <a:gd name="T7" fmla="*/ 1663327 h 3617913"/>
                <a:gd name="T8" fmla="*/ 1059774 w 3543300"/>
                <a:gd name="T9" fmla="*/ 1918696 h 3617913"/>
                <a:gd name="T10" fmla="*/ 1138484 w 3543300"/>
                <a:gd name="T11" fmla="*/ 2152467 h 3617913"/>
                <a:gd name="T12" fmla="*/ 1287651 w 3543300"/>
                <a:gd name="T13" fmla="*/ 2342088 h 3617913"/>
                <a:gd name="T14" fmla="*/ 1491724 w 3543300"/>
                <a:gd name="T15" fmla="*/ 2472632 h 3617913"/>
                <a:gd name="T16" fmla="*/ 1734517 w 3543300"/>
                <a:gd name="T17" fmla="*/ 2528533 h 3617913"/>
                <a:gd name="T18" fmla="*/ 1985879 w 3543300"/>
                <a:gd name="T19" fmla="*/ 2496771 h 3617913"/>
                <a:gd name="T20" fmla="*/ 2202647 w 3543300"/>
                <a:gd name="T21" fmla="*/ 2386238 h 3617913"/>
                <a:gd name="T22" fmla="*/ 2368635 w 3543300"/>
                <a:gd name="T23" fmla="*/ 2211863 h 3617913"/>
                <a:gd name="T24" fmla="*/ 2469244 w 3543300"/>
                <a:gd name="T25" fmla="*/ 1988891 h 3617913"/>
                <a:gd name="T26" fmla="*/ 2487969 w 3543300"/>
                <a:gd name="T27" fmla="*/ 1735110 h 3617913"/>
                <a:gd name="T28" fmla="*/ 2420685 w 3543300"/>
                <a:gd name="T29" fmla="*/ 1496257 h 3617913"/>
                <a:gd name="T30" fmla="*/ 2280920 w 3543300"/>
                <a:gd name="T31" fmla="*/ 1299528 h 3617913"/>
                <a:gd name="T32" fmla="*/ 2083752 w 3543300"/>
                <a:gd name="T33" fmla="*/ 1159510 h 3617913"/>
                <a:gd name="T34" fmla="*/ 1845310 w 3543300"/>
                <a:gd name="T35" fmla="*/ 1092518 h 3617913"/>
                <a:gd name="T36" fmla="*/ 1957705 w 3543300"/>
                <a:gd name="T37" fmla="*/ 6985 h 3617913"/>
                <a:gd name="T38" fmla="*/ 2011998 w 3543300"/>
                <a:gd name="T39" fmla="*/ 89217 h 3617913"/>
                <a:gd name="T40" fmla="*/ 2341562 w 3543300"/>
                <a:gd name="T41" fmla="*/ 485457 h 3617913"/>
                <a:gd name="T42" fmla="*/ 2646362 w 3543300"/>
                <a:gd name="T43" fmla="*/ 240665 h 3617913"/>
                <a:gd name="T44" fmla="*/ 2970848 w 3543300"/>
                <a:gd name="T45" fmla="*/ 446087 h 3617913"/>
                <a:gd name="T46" fmla="*/ 2979738 w 3543300"/>
                <a:gd name="T47" fmla="*/ 554990 h 3617913"/>
                <a:gd name="T48" fmla="*/ 2996248 w 3543300"/>
                <a:gd name="T49" fmla="*/ 1049655 h 3617913"/>
                <a:gd name="T50" fmla="*/ 3393440 w 3543300"/>
                <a:gd name="T51" fmla="*/ 1051243 h 3617913"/>
                <a:gd name="T52" fmla="*/ 3542030 w 3543300"/>
                <a:gd name="T53" fmla="*/ 1406843 h 3617913"/>
                <a:gd name="T54" fmla="*/ 3490278 w 3543300"/>
                <a:gd name="T55" fmla="*/ 1502728 h 3617913"/>
                <a:gd name="T56" fmla="*/ 3210242 w 3543300"/>
                <a:gd name="T57" fmla="*/ 1889125 h 3617913"/>
                <a:gd name="T58" fmla="*/ 3529330 w 3543300"/>
                <a:gd name="T59" fmla="*/ 2149158 h 3617913"/>
                <a:gd name="T60" fmla="*/ 3442335 w 3543300"/>
                <a:gd name="T61" fmla="*/ 2520315 h 3617913"/>
                <a:gd name="T62" fmla="*/ 3346450 w 3543300"/>
                <a:gd name="T63" fmla="*/ 2572068 h 3617913"/>
                <a:gd name="T64" fmla="*/ 2905125 w 3543300"/>
                <a:gd name="T65" fmla="*/ 2698115 h 3617913"/>
                <a:gd name="T66" fmla="*/ 2994025 w 3543300"/>
                <a:gd name="T67" fmla="*/ 3108643 h 3617913"/>
                <a:gd name="T68" fmla="*/ 2709228 w 3543300"/>
                <a:gd name="T69" fmla="*/ 3363913 h 3617913"/>
                <a:gd name="T70" fmla="*/ 2600325 w 3543300"/>
                <a:gd name="T71" fmla="*/ 3355023 h 3617913"/>
                <a:gd name="T72" fmla="*/ 2193608 w 3543300"/>
                <a:gd name="T73" fmla="*/ 3187066 h 3617913"/>
                <a:gd name="T74" fmla="*/ 2005012 w 3543300"/>
                <a:gd name="T75" fmla="*/ 3563621 h 3617913"/>
                <a:gd name="T76" fmla="*/ 1620520 w 3543300"/>
                <a:gd name="T77" fmla="*/ 3617913 h 3617913"/>
                <a:gd name="T78" fmla="*/ 1535430 w 3543300"/>
                <a:gd name="T79" fmla="*/ 3555366 h 3617913"/>
                <a:gd name="T80" fmla="*/ 1324928 w 3543300"/>
                <a:gd name="T81" fmla="*/ 3179128 h 3617913"/>
                <a:gd name="T82" fmla="*/ 935990 w 3543300"/>
                <a:gd name="T83" fmla="*/ 3361056 h 3617913"/>
                <a:gd name="T84" fmla="*/ 830262 w 3543300"/>
                <a:gd name="T85" fmla="*/ 3361056 h 3617913"/>
                <a:gd name="T86" fmla="*/ 550545 w 3543300"/>
                <a:gd name="T87" fmla="*/ 3100071 h 3617913"/>
                <a:gd name="T88" fmla="*/ 638492 w 3543300"/>
                <a:gd name="T89" fmla="*/ 2698115 h 3617913"/>
                <a:gd name="T90" fmla="*/ 196850 w 3543300"/>
                <a:gd name="T91" fmla="*/ 2572068 h 3617913"/>
                <a:gd name="T92" fmla="*/ 101282 w 3543300"/>
                <a:gd name="T93" fmla="*/ 2520315 h 3617913"/>
                <a:gd name="T94" fmla="*/ 13970 w 3543300"/>
                <a:gd name="T95" fmla="*/ 2149158 h 3617913"/>
                <a:gd name="T96" fmla="*/ 334962 w 3543300"/>
                <a:gd name="T97" fmla="*/ 1915478 h 3617913"/>
                <a:gd name="T98" fmla="*/ 57467 w 3543300"/>
                <a:gd name="T99" fmla="*/ 1504633 h 3617913"/>
                <a:gd name="T100" fmla="*/ 635 w 3543300"/>
                <a:gd name="T101" fmla="*/ 1411288 h 3617913"/>
                <a:gd name="T102" fmla="*/ 134620 w 3543300"/>
                <a:gd name="T103" fmla="*/ 1058863 h 3617913"/>
                <a:gd name="T104" fmla="*/ 520382 w 3543300"/>
                <a:gd name="T105" fmla="*/ 1095375 h 3617913"/>
                <a:gd name="T106" fmla="*/ 742632 w 3543300"/>
                <a:gd name="T107" fmla="*/ 801052 h 3617913"/>
                <a:gd name="T108" fmla="*/ 558482 w 3543300"/>
                <a:gd name="T109" fmla="*/ 467677 h 3617913"/>
                <a:gd name="T110" fmla="*/ 862648 w 3543300"/>
                <a:gd name="T111" fmla="*/ 242252 h 3617913"/>
                <a:gd name="T112" fmla="*/ 955040 w 3543300"/>
                <a:gd name="T113" fmla="*/ 276542 h 3617913"/>
                <a:gd name="T114" fmla="*/ 1452245 w 3543300"/>
                <a:gd name="T115" fmla="*/ 404177 h 3617913"/>
                <a:gd name="T116" fmla="*/ 1557655 w 3543300"/>
                <a:gd name="T117" fmla="*/ 26352 h 3617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300" h="3617913">
                  <a:moveTo>
                    <a:pt x="1752918" y="1088708"/>
                  </a:moveTo>
                  <a:lnTo>
                    <a:pt x="1734502" y="1089660"/>
                  </a:lnTo>
                  <a:lnTo>
                    <a:pt x="1716088" y="1090613"/>
                  </a:lnTo>
                  <a:lnTo>
                    <a:pt x="1697990" y="1092518"/>
                  </a:lnTo>
                  <a:lnTo>
                    <a:pt x="1679892" y="1094423"/>
                  </a:lnTo>
                  <a:lnTo>
                    <a:pt x="1662112" y="1097280"/>
                  </a:lnTo>
                  <a:lnTo>
                    <a:pt x="1644332" y="1100138"/>
                  </a:lnTo>
                  <a:lnTo>
                    <a:pt x="1626552" y="1103630"/>
                  </a:lnTo>
                  <a:lnTo>
                    <a:pt x="1608772" y="1107440"/>
                  </a:lnTo>
                  <a:lnTo>
                    <a:pt x="1591628" y="1111568"/>
                  </a:lnTo>
                  <a:lnTo>
                    <a:pt x="1574800" y="1116013"/>
                  </a:lnTo>
                  <a:lnTo>
                    <a:pt x="1557338" y="1121093"/>
                  </a:lnTo>
                  <a:lnTo>
                    <a:pt x="1540828" y="1126490"/>
                  </a:lnTo>
                  <a:lnTo>
                    <a:pt x="1524318" y="1132523"/>
                  </a:lnTo>
                  <a:lnTo>
                    <a:pt x="1507808" y="1138555"/>
                  </a:lnTo>
                  <a:lnTo>
                    <a:pt x="1491615" y="1145223"/>
                  </a:lnTo>
                  <a:lnTo>
                    <a:pt x="1475422" y="1152525"/>
                  </a:lnTo>
                  <a:lnTo>
                    <a:pt x="1459548" y="1159510"/>
                  </a:lnTo>
                  <a:lnTo>
                    <a:pt x="1443672" y="1167448"/>
                  </a:lnTo>
                  <a:lnTo>
                    <a:pt x="1428432" y="1175703"/>
                  </a:lnTo>
                  <a:lnTo>
                    <a:pt x="1413192" y="1183958"/>
                  </a:lnTo>
                  <a:lnTo>
                    <a:pt x="1398270" y="1193165"/>
                  </a:lnTo>
                  <a:lnTo>
                    <a:pt x="1383665" y="1202055"/>
                  </a:lnTo>
                  <a:lnTo>
                    <a:pt x="1368742" y="1211898"/>
                  </a:lnTo>
                  <a:lnTo>
                    <a:pt x="1354772" y="1221740"/>
                  </a:lnTo>
                  <a:lnTo>
                    <a:pt x="1340485" y="1231900"/>
                  </a:lnTo>
                  <a:lnTo>
                    <a:pt x="1327150" y="1242378"/>
                  </a:lnTo>
                  <a:lnTo>
                    <a:pt x="1313498" y="1253173"/>
                  </a:lnTo>
                  <a:lnTo>
                    <a:pt x="1300480" y="1264285"/>
                  </a:lnTo>
                  <a:lnTo>
                    <a:pt x="1287462" y="1275715"/>
                  </a:lnTo>
                  <a:lnTo>
                    <a:pt x="1274762" y="1287463"/>
                  </a:lnTo>
                  <a:lnTo>
                    <a:pt x="1262380" y="1299528"/>
                  </a:lnTo>
                  <a:lnTo>
                    <a:pt x="1250315" y="1311910"/>
                  </a:lnTo>
                  <a:lnTo>
                    <a:pt x="1238568" y="1324928"/>
                  </a:lnTo>
                  <a:lnTo>
                    <a:pt x="1227138" y="1337628"/>
                  </a:lnTo>
                  <a:lnTo>
                    <a:pt x="1215708" y="1350645"/>
                  </a:lnTo>
                  <a:lnTo>
                    <a:pt x="1205230" y="1364298"/>
                  </a:lnTo>
                  <a:lnTo>
                    <a:pt x="1194752" y="1377950"/>
                  </a:lnTo>
                  <a:lnTo>
                    <a:pt x="1183958" y="1392238"/>
                  </a:lnTo>
                  <a:lnTo>
                    <a:pt x="1174432" y="1406525"/>
                  </a:lnTo>
                  <a:lnTo>
                    <a:pt x="1164908" y="1420813"/>
                  </a:lnTo>
                  <a:lnTo>
                    <a:pt x="1155382" y="1435418"/>
                  </a:lnTo>
                  <a:lnTo>
                    <a:pt x="1146810" y="1450340"/>
                  </a:lnTo>
                  <a:lnTo>
                    <a:pt x="1138391" y="1465309"/>
                  </a:lnTo>
                  <a:lnTo>
                    <a:pt x="1130549" y="1480376"/>
                  </a:lnTo>
                  <a:lnTo>
                    <a:pt x="1122615" y="1496257"/>
                  </a:lnTo>
                  <a:lnTo>
                    <a:pt x="1114998" y="1512138"/>
                  </a:lnTo>
                  <a:lnTo>
                    <a:pt x="1108333" y="1528337"/>
                  </a:lnTo>
                  <a:lnTo>
                    <a:pt x="1101668" y="1544536"/>
                  </a:lnTo>
                  <a:lnTo>
                    <a:pt x="1095321" y="1561052"/>
                  </a:lnTo>
                  <a:lnTo>
                    <a:pt x="1089608" y="1577568"/>
                  </a:lnTo>
                  <a:lnTo>
                    <a:pt x="1083895" y="1594402"/>
                  </a:lnTo>
                  <a:lnTo>
                    <a:pt x="1079134" y="1611554"/>
                  </a:lnTo>
                  <a:lnTo>
                    <a:pt x="1074056" y="1628388"/>
                  </a:lnTo>
                  <a:lnTo>
                    <a:pt x="1069931" y="1646175"/>
                  </a:lnTo>
                  <a:lnTo>
                    <a:pt x="1066122" y="1663327"/>
                  </a:lnTo>
                  <a:lnTo>
                    <a:pt x="1062948" y="1681114"/>
                  </a:lnTo>
                  <a:lnTo>
                    <a:pt x="1059774" y="1698901"/>
                  </a:lnTo>
                  <a:lnTo>
                    <a:pt x="1057553" y="1717005"/>
                  </a:lnTo>
                  <a:lnTo>
                    <a:pt x="1055331" y="1735110"/>
                  </a:lnTo>
                  <a:lnTo>
                    <a:pt x="1053744" y="1753532"/>
                  </a:lnTo>
                  <a:lnTo>
                    <a:pt x="1052792" y="1771319"/>
                  </a:lnTo>
                  <a:lnTo>
                    <a:pt x="1051840" y="1790376"/>
                  </a:lnTo>
                  <a:lnTo>
                    <a:pt x="1051523" y="1808798"/>
                  </a:lnTo>
                  <a:lnTo>
                    <a:pt x="1051840" y="1827221"/>
                  </a:lnTo>
                  <a:lnTo>
                    <a:pt x="1052792" y="1845960"/>
                  </a:lnTo>
                  <a:lnTo>
                    <a:pt x="1053744" y="1864065"/>
                  </a:lnTo>
                  <a:lnTo>
                    <a:pt x="1055331" y="1882487"/>
                  </a:lnTo>
                  <a:lnTo>
                    <a:pt x="1057553" y="1900592"/>
                  </a:lnTo>
                  <a:lnTo>
                    <a:pt x="1059774" y="1918696"/>
                  </a:lnTo>
                  <a:lnTo>
                    <a:pt x="1062948" y="1936483"/>
                  </a:lnTo>
                  <a:lnTo>
                    <a:pt x="1066122" y="1953952"/>
                  </a:lnTo>
                  <a:lnTo>
                    <a:pt x="1069931" y="1971739"/>
                  </a:lnTo>
                  <a:lnTo>
                    <a:pt x="1074056" y="1988891"/>
                  </a:lnTo>
                  <a:lnTo>
                    <a:pt x="1079134" y="2006043"/>
                  </a:lnTo>
                  <a:lnTo>
                    <a:pt x="1083895" y="2022877"/>
                  </a:lnTo>
                  <a:lnTo>
                    <a:pt x="1089608" y="2039711"/>
                  </a:lnTo>
                  <a:lnTo>
                    <a:pt x="1095321" y="2056545"/>
                  </a:lnTo>
                  <a:lnTo>
                    <a:pt x="1101668" y="2073061"/>
                  </a:lnTo>
                  <a:lnTo>
                    <a:pt x="1108333" y="2089260"/>
                  </a:lnTo>
                  <a:lnTo>
                    <a:pt x="1114998" y="2105459"/>
                  </a:lnTo>
                  <a:lnTo>
                    <a:pt x="1122615" y="2121022"/>
                  </a:lnTo>
                  <a:lnTo>
                    <a:pt x="1130549" y="2136904"/>
                  </a:lnTo>
                  <a:lnTo>
                    <a:pt x="1138484" y="2152467"/>
                  </a:lnTo>
                  <a:lnTo>
                    <a:pt x="1147053" y="2167395"/>
                  </a:lnTo>
                  <a:lnTo>
                    <a:pt x="1155622" y="2182641"/>
                  </a:lnTo>
                  <a:lnTo>
                    <a:pt x="1165144" y="2197252"/>
                  </a:lnTo>
                  <a:lnTo>
                    <a:pt x="1174665" y="2211863"/>
                  </a:lnTo>
                  <a:lnTo>
                    <a:pt x="1184186" y="2225838"/>
                  </a:lnTo>
                  <a:lnTo>
                    <a:pt x="1194977" y="2240131"/>
                  </a:lnTo>
                  <a:lnTo>
                    <a:pt x="1205450" y="2253789"/>
                  </a:lnTo>
                  <a:lnTo>
                    <a:pt x="1215924" y="2267129"/>
                  </a:lnTo>
                  <a:lnTo>
                    <a:pt x="1227349" y="2280469"/>
                  </a:lnTo>
                  <a:lnTo>
                    <a:pt x="1238775" y="2293174"/>
                  </a:lnTo>
                  <a:lnTo>
                    <a:pt x="1250518" y="2305879"/>
                  </a:lnTo>
                  <a:lnTo>
                    <a:pt x="1262578" y="2318267"/>
                  </a:lnTo>
                  <a:lnTo>
                    <a:pt x="1274956" y="2330336"/>
                  </a:lnTo>
                  <a:lnTo>
                    <a:pt x="1287651" y="2342088"/>
                  </a:lnTo>
                  <a:lnTo>
                    <a:pt x="1300663" y="2353840"/>
                  </a:lnTo>
                  <a:lnTo>
                    <a:pt x="1313676" y="2364640"/>
                  </a:lnTo>
                  <a:lnTo>
                    <a:pt x="1327323" y="2375756"/>
                  </a:lnTo>
                  <a:lnTo>
                    <a:pt x="1340653" y="2386238"/>
                  </a:lnTo>
                  <a:lnTo>
                    <a:pt x="1354935" y="2396402"/>
                  </a:lnTo>
                  <a:lnTo>
                    <a:pt x="1368899" y="2406566"/>
                  </a:lnTo>
                  <a:lnTo>
                    <a:pt x="1383816" y="2415777"/>
                  </a:lnTo>
                  <a:lnTo>
                    <a:pt x="1398415" y="2424988"/>
                  </a:lnTo>
                  <a:lnTo>
                    <a:pt x="1413332" y="2433882"/>
                  </a:lnTo>
                  <a:lnTo>
                    <a:pt x="1428566" y="2442775"/>
                  </a:lnTo>
                  <a:lnTo>
                    <a:pt x="1443800" y="2450398"/>
                  </a:lnTo>
                  <a:lnTo>
                    <a:pt x="1459669" y="2458339"/>
                  </a:lnTo>
                  <a:lnTo>
                    <a:pt x="1475538" y="2465644"/>
                  </a:lnTo>
                  <a:lnTo>
                    <a:pt x="1491724" y="2472632"/>
                  </a:lnTo>
                  <a:lnTo>
                    <a:pt x="1507910" y="2479619"/>
                  </a:lnTo>
                  <a:lnTo>
                    <a:pt x="1524414" y="2485654"/>
                  </a:lnTo>
                  <a:lnTo>
                    <a:pt x="1540917" y="2491689"/>
                  </a:lnTo>
                  <a:lnTo>
                    <a:pt x="1557421" y="2496771"/>
                  </a:lnTo>
                  <a:lnTo>
                    <a:pt x="1574877" y="2502171"/>
                  </a:lnTo>
                  <a:lnTo>
                    <a:pt x="1591698" y="2506617"/>
                  </a:lnTo>
                  <a:lnTo>
                    <a:pt x="1608836" y="2510746"/>
                  </a:lnTo>
                  <a:lnTo>
                    <a:pt x="1626609" y="2514876"/>
                  </a:lnTo>
                  <a:lnTo>
                    <a:pt x="1644382" y="2518369"/>
                  </a:lnTo>
                  <a:lnTo>
                    <a:pt x="1662155" y="2520910"/>
                  </a:lnTo>
                  <a:lnTo>
                    <a:pt x="1679928" y="2523451"/>
                  </a:lnTo>
                  <a:lnTo>
                    <a:pt x="1698019" y="2525675"/>
                  </a:lnTo>
                  <a:lnTo>
                    <a:pt x="1716109" y="2527263"/>
                  </a:lnTo>
                  <a:lnTo>
                    <a:pt x="1734517" y="2528533"/>
                  </a:lnTo>
                  <a:lnTo>
                    <a:pt x="1752925" y="2529169"/>
                  </a:lnTo>
                  <a:lnTo>
                    <a:pt x="1771967" y="2529169"/>
                  </a:lnTo>
                  <a:lnTo>
                    <a:pt x="1790375" y="2529169"/>
                  </a:lnTo>
                  <a:lnTo>
                    <a:pt x="1808783" y="2528533"/>
                  </a:lnTo>
                  <a:lnTo>
                    <a:pt x="1827191" y="2527263"/>
                  </a:lnTo>
                  <a:lnTo>
                    <a:pt x="1845281" y="2525675"/>
                  </a:lnTo>
                  <a:lnTo>
                    <a:pt x="1863372" y="2523451"/>
                  </a:lnTo>
                  <a:lnTo>
                    <a:pt x="1881145" y="2520910"/>
                  </a:lnTo>
                  <a:lnTo>
                    <a:pt x="1898918" y="2518369"/>
                  </a:lnTo>
                  <a:lnTo>
                    <a:pt x="1916691" y="2514876"/>
                  </a:lnTo>
                  <a:lnTo>
                    <a:pt x="1934464" y="2510746"/>
                  </a:lnTo>
                  <a:lnTo>
                    <a:pt x="1951602" y="2506617"/>
                  </a:lnTo>
                  <a:lnTo>
                    <a:pt x="1969058" y="2502171"/>
                  </a:lnTo>
                  <a:lnTo>
                    <a:pt x="1985879" y="2496771"/>
                  </a:lnTo>
                  <a:lnTo>
                    <a:pt x="2002383" y="2491689"/>
                  </a:lnTo>
                  <a:lnTo>
                    <a:pt x="2019204" y="2485654"/>
                  </a:lnTo>
                  <a:lnTo>
                    <a:pt x="2035390" y="2479619"/>
                  </a:lnTo>
                  <a:lnTo>
                    <a:pt x="2051894" y="2472632"/>
                  </a:lnTo>
                  <a:lnTo>
                    <a:pt x="2067762" y="2465644"/>
                  </a:lnTo>
                  <a:lnTo>
                    <a:pt x="2083631" y="2458339"/>
                  </a:lnTo>
                  <a:lnTo>
                    <a:pt x="2099500" y="2450398"/>
                  </a:lnTo>
                  <a:lnTo>
                    <a:pt x="2114734" y="2442775"/>
                  </a:lnTo>
                  <a:lnTo>
                    <a:pt x="2129968" y="2433882"/>
                  </a:lnTo>
                  <a:lnTo>
                    <a:pt x="2144885" y="2424988"/>
                  </a:lnTo>
                  <a:lnTo>
                    <a:pt x="2159484" y="2415777"/>
                  </a:lnTo>
                  <a:lnTo>
                    <a:pt x="2174401" y="2406566"/>
                  </a:lnTo>
                  <a:lnTo>
                    <a:pt x="2188683" y="2396402"/>
                  </a:lnTo>
                  <a:lnTo>
                    <a:pt x="2202647" y="2386238"/>
                  </a:lnTo>
                  <a:lnTo>
                    <a:pt x="2215977" y="2375756"/>
                  </a:lnTo>
                  <a:lnTo>
                    <a:pt x="2229624" y="2364640"/>
                  </a:lnTo>
                  <a:lnTo>
                    <a:pt x="2242637" y="2353840"/>
                  </a:lnTo>
                  <a:lnTo>
                    <a:pt x="2255966" y="2342088"/>
                  </a:lnTo>
                  <a:lnTo>
                    <a:pt x="2268344" y="2330336"/>
                  </a:lnTo>
                  <a:lnTo>
                    <a:pt x="2280722" y="2318267"/>
                  </a:lnTo>
                  <a:lnTo>
                    <a:pt x="2292782" y="2305879"/>
                  </a:lnTo>
                  <a:lnTo>
                    <a:pt x="2304525" y="2293174"/>
                  </a:lnTo>
                  <a:lnTo>
                    <a:pt x="2315951" y="2280469"/>
                  </a:lnTo>
                  <a:lnTo>
                    <a:pt x="2327376" y="2267129"/>
                  </a:lnTo>
                  <a:lnTo>
                    <a:pt x="2338167" y="2253789"/>
                  </a:lnTo>
                  <a:lnTo>
                    <a:pt x="2348958" y="2240131"/>
                  </a:lnTo>
                  <a:lnTo>
                    <a:pt x="2359114" y="2225838"/>
                  </a:lnTo>
                  <a:lnTo>
                    <a:pt x="2368635" y="2211863"/>
                  </a:lnTo>
                  <a:lnTo>
                    <a:pt x="2378156" y="2197252"/>
                  </a:lnTo>
                  <a:lnTo>
                    <a:pt x="2387678" y="2182641"/>
                  </a:lnTo>
                  <a:lnTo>
                    <a:pt x="2396247" y="2167395"/>
                  </a:lnTo>
                  <a:lnTo>
                    <a:pt x="2404816" y="2152467"/>
                  </a:lnTo>
                  <a:lnTo>
                    <a:pt x="2412750" y="2136904"/>
                  </a:lnTo>
                  <a:lnTo>
                    <a:pt x="2420685" y="2121022"/>
                  </a:lnTo>
                  <a:lnTo>
                    <a:pt x="2428302" y="2105459"/>
                  </a:lnTo>
                  <a:lnTo>
                    <a:pt x="2434967" y="2089260"/>
                  </a:lnTo>
                  <a:lnTo>
                    <a:pt x="2441632" y="2073061"/>
                  </a:lnTo>
                  <a:lnTo>
                    <a:pt x="2447979" y="2056545"/>
                  </a:lnTo>
                  <a:lnTo>
                    <a:pt x="2453692" y="2039711"/>
                  </a:lnTo>
                  <a:lnTo>
                    <a:pt x="2459405" y="2022877"/>
                  </a:lnTo>
                  <a:lnTo>
                    <a:pt x="2464166" y="2006043"/>
                  </a:lnTo>
                  <a:lnTo>
                    <a:pt x="2469244" y="1988891"/>
                  </a:lnTo>
                  <a:lnTo>
                    <a:pt x="2473370" y="1971739"/>
                  </a:lnTo>
                  <a:lnTo>
                    <a:pt x="2477178" y="1953952"/>
                  </a:lnTo>
                  <a:lnTo>
                    <a:pt x="2480352" y="1936483"/>
                  </a:lnTo>
                  <a:lnTo>
                    <a:pt x="2483526" y="1918696"/>
                  </a:lnTo>
                  <a:lnTo>
                    <a:pt x="2486064" y="1900592"/>
                  </a:lnTo>
                  <a:lnTo>
                    <a:pt x="2487969" y="1882487"/>
                  </a:lnTo>
                  <a:lnTo>
                    <a:pt x="2489556" y="1864065"/>
                  </a:lnTo>
                  <a:lnTo>
                    <a:pt x="2490508" y="1845960"/>
                  </a:lnTo>
                  <a:lnTo>
                    <a:pt x="2491460" y="1827221"/>
                  </a:lnTo>
                  <a:lnTo>
                    <a:pt x="2491777" y="1808798"/>
                  </a:lnTo>
                  <a:lnTo>
                    <a:pt x="2491460" y="1790376"/>
                  </a:lnTo>
                  <a:lnTo>
                    <a:pt x="2490508" y="1771319"/>
                  </a:lnTo>
                  <a:lnTo>
                    <a:pt x="2489556" y="1753532"/>
                  </a:lnTo>
                  <a:lnTo>
                    <a:pt x="2487969" y="1735110"/>
                  </a:lnTo>
                  <a:lnTo>
                    <a:pt x="2486064" y="1717005"/>
                  </a:lnTo>
                  <a:lnTo>
                    <a:pt x="2483526" y="1698901"/>
                  </a:lnTo>
                  <a:lnTo>
                    <a:pt x="2480352" y="1681114"/>
                  </a:lnTo>
                  <a:lnTo>
                    <a:pt x="2477178" y="1663327"/>
                  </a:lnTo>
                  <a:lnTo>
                    <a:pt x="2473370" y="1646175"/>
                  </a:lnTo>
                  <a:lnTo>
                    <a:pt x="2469244" y="1628388"/>
                  </a:lnTo>
                  <a:lnTo>
                    <a:pt x="2464166" y="1611554"/>
                  </a:lnTo>
                  <a:lnTo>
                    <a:pt x="2459405" y="1594402"/>
                  </a:lnTo>
                  <a:lnTo>
                    <a:pt x="2453692" y="1577568"/>
                  </a:lnTo>
                  <a:lnTo>
                    <a:pt x="2447979" y="1561052"/>
                  </a:lnTo>
                  <a:lnTo>
                    <a:pt x="2441632" y="1544536"/>
                  </a:lnTo>
                  <a:lnTo>
                    <a:pt x="2434967" y="1528337"/>
                  </a:lnTo>
                  <a:lnTo>
                    <a:pt x="2428302" y="1512138"/>
                  </a:lnTo>
                  <a:lnTo>
                    <a:pt x="2420685" y="1496257"/>
                  </a:lnTo>
                  <a:lnTo>
                    <a:pt x="2412750" y="1480376"/>
                  </a:lnTo>
                  <a:lnTo>
                    <a:pt x="2404909" y="1465308"/>
                  </a:lnTo>
                  <a:lnTo>
                    <a:pt x="2396490" y="1450340"/>
                  </a:lnTo>
                  <a:lnTo>
                    <a:pt x="2387918" y="1435418"/>
                  </a:lnTo>
                  <a:lnTo>
                    <a:pt x="2378392" y="1420813"/>
                  </a:lnTo>
                  <a:lnTo>
                    <a:pt x="2368868" y="1406525"/>
                  </a:lnTo>
                  <a:lnTo>
                    <a:pt x="2359342" y="1392238"/>
                  </a:lnTo>
                  <a:lnTo>
                    <a:pt x="2349182" y="1377950"/>
                  </a:lnTo>
                  <a:lnTo>
                    <a:pt x="2338388" y="1364298"/>
                  </a:lnTo>
                  <a:lnTo>
                    <a:pt x="2327592" y="1350645"/>
                  </a:lnTo>
                  <a:lnTo>
                    <a:pt x="2316162" y="1337628"/>
                  </a:lnTo>
                  <a:lnTo>
                    <a:pt x="2304732" y="1324928"/>
                  </a:lnTo>
                  <a:lnTo>
                    <a:pt x="2292985" y="1311910"/>
                  </a:lnTo>
                  <a:lnTo>
                    <a:pt x="2280920" y="1299528"/>
                  </a:lnTo>
                  <a:lnTo>
                    <a:pt x="2268538" y="1287463"/>
                  </a:lnTo>
                  <a:lnTo>
                    <a:pt x="2256155" y="1275715"/>
                  </a:lnTo>
                  <a:lnTo>
                    <a:pt x="2242820" y="1264285"/>
                  </a:lnTo>
                  <a:lnTo>
                    <a:pt x="2229802" y="1253173"/>
                  </a:lnTo>
                  <a:lnTo>
                    <a:pt x="2216150" y="1242378"/>
                  </a:lnTo>
                  <a:lnTo>
                    <a:pt x="2202815" y="1231900"/>
                  </a:lnTo>
                  <a:lnTo>
                    <a:pt x="2188845" y="1221740"/>
                  </a:lnTo>
                  <a:lnTo>
                    <a:pt x="2174558" y="1211898"/>
                  </a:lnTo>
                  <a:lnTo>
                    <a:pt x="2159635" y="1202055"/>
                  </a:lnTo>
                  <a:lnTo>
                    <a:pt x="2145030" y="1193165"/>
                  </a:lnTo>
                  <a:lnTo>
                    <a:pt x="2130108" y="1183958"/>
                  </a:lnTo>
                  <a:lnTo>
                    <a:pt x="2114868" y="1175703"/>
                  </a:lnTo>
                  <a:lnTo>
                    <a:pt x="2099628" y="1167448"/>
                  </a:lnTo>
                  <a:lnTo>
                    <a:pt x="2083752" y="1159510"/>
                  </a:lnTo>
                  <a:lnTo>
                    <a:pt x="2067878" y="1152525"/>
                  </a:lnTo>
                  <a:lnTo>
                    <a:pt x="2052002" y="1145223"/>
                  </a:lnTo>
                  <a:lnTo>
                    <a:pt x="2035492" y="1138555"/>
                  </a:lnTo>
                  <a:lnTo>
                    <a:pt x="2019300" y="1132523"/>
                  </a:lnTo>
                  <a:lnTo>
                    <a:pt x="2002472" y="1126490"/>
                  </a:lnTo>
                  <a:lnTo>
                    <a:pt x="1985962" y="1121093"/>
                  </a:lnTo>
                  <a:lnTo>
                    <a:pt x="1969135" y="1116013"/>
                  </a:lnTo>
                  <a:lnTo>
                    <a:pt x="1951672" y="1111568"/>
                  </a:lnTo>
                  <a:lnTo>
                    <a:pt x="1934528" y="1107440"/>
                  </a:lnTo>
                  <a:lnTo>
                    <a:pt x="1916748" y="1103630"/>
                  </a:lnTo>
                  <a:lnTo>
                    <a:pt x="1898968" y="1100138"/>
                  </a:lnTo>
                  <a:lnTo>
                    <a:pt x="1881188" y="1097280"/>
                  </a:lnTo>
                  <a:lnTo>
                    <a:pt x="1863408" y="1094423"/>
                  </a:lnTo>
                  <a:lnTo>
                    <a:pt x="1845310" y="1092518"/>
                  </a:lnTo>
                  <a:lnTo>
                    <a:pt x="1827212" y="1090613"/>
                  </a:lnTo>
                  <a:lnTo>
                    <a:pt x="1808798" y="1089660"/>
                  </a:lnTo>
                  <a:lnTo>
                    <a:pt x="1790382" y="1088708"/>
                  </a:lnTo>
                  <a:lnTo>
                    <a:pt x="1771968" y="1088708"/>
                  </a:lnTo>
                  <a:lnTo>
                    <a:pt x="1752918" y="1088708"/>
                  </a:lnTo>
                  <a:close/>
                  <a:moveTo>
                    <a:pt x="1615758" y="0"/>
                  </a:moveTo>
                  <a:lnTo>
                    <a:pt x="1620520" y="0"/>
                  </a:lnTo>
                  <a:lnTo>
                    <a:pt x="1922780" y="0"/>
                  </a:lnTo>
                  <a:lnTo>
                    <a:pt x="1927225" y="0"/>
                  </a:lnTo>
                  <a:lnTo>
                    <a:pt x="1931670" y="317"/>
                  </a:lnTo>
                  <a:lnTo>
                    <a:pt x="1936115" y="952"/>
                  </a:lnTo>
                  <a:lnTo>
                    <a:pt x="1940878" y="1905"/>
                  </a:lnTo>
                  <a:lnTo>
                    <a:pt x="1949450" y="4127"/>
                  </a:lnTo>
                  <a:lnTo>
                    <a:pt x="1957705" y="6985"/>
                  </a:lnTo>
                  <a:lnTo>
                    <a:pt x="1965325" y="10795"/>
                  </a:lnTo>
                  <a:lnTo>
                    <a:pt x="1972628" y="14922"/>
                  </a:lnTo>
                  <a:lnTo>
                    <a:pt x="1979612" y="20320"/>
                  </a:lnTo>
                  <a:lnTo>
                    <a:pt x="1985962" y="26035"/>
                  </a:lnTo>
                  <a:lnTo>
                    <a:pt x="1991678" y="32385"/>
                  </a:lnTo>
                  <a:lnTo>
                    <a:pt x="1996758" y="39052"/>
                  </a:lnTo>
                  <a:lnTo>
                    <a:pt x="2001202" y="46672"/>
                  </a:lnTo>
                  <a:lnTo>
                    <a:pt x="2005012" y="54610"/>
                  </a:lnTo>
                  <a:lnTo>
                    <a:pt x="2007870" y="62230"/>
                  </a:lnTo>
                  <a:lnTo>
                    <a:pt x="2010092" y="71120"/>
                  </a:lnTo>
                  <a:lnTo>
                    <a:pt x="2010728" y="75565"/>
                  </a:lnTo>
                  <a:lnTo>
                    <a:pt x="2011362" y="80010"/>
                  </a:lnTo>
                  <a:lnTo>
                    <a:pt x="2011998" y="84455"/>
                  </a:lnTo>
                  <a:lnTo>
                    <a:pt x="2011998" y="89217"/>
                  </a:lnTo>
                  <a:lnTo>
                    <a:pt x="2011998" y="388620"/>
                  </a:lnTo>
                  <a:lnTo>
                    <a:pt x="2038350" y="393065"/>
                  </a:lnTo>
                  <a:lnTo>
                    <a:pt x="2064702" y="398462"/>
                  </a:lnTo>
                  <a:lnTo>
                    <a:pt x="2091055" y="404177"/>
                  </a:lnTo>
                  <a:lnTo>
                    <a:pt x="2116772" y="410210"/>
                  </a:lnTo>
                  <a:lnTo>
                    <a:pt x="2142490" y="416877"/>
                  </a:lnTo>
                  <a:lnTo>
                    <a:pt x="2167890" y="423545"/>
                  </a:lnTo>
                  <a:lnTo>
                    <a:pt x="2193608" y="431165"/>
                  </a:lnTo>
                  <a:lnTo>
                    <a:pt x="2218690" y="439102"/>
                  </a:lnTo>
                  <a:lnTo>
                    <a:pt x="2243772" y="447675"/>
                  </a:lnTo>
                  <a:lnTo>
                    <a:pt x="2268538" y="456247"/>
                  </a:lnTo>
                  <a:lnTo>
                    <a:pt x="2292985" y="465772"/>
                  </a:lnTo>
                  <a:lnTo>
                    <a:pt x="2317432" y="475615"/>
                  </a:lnTo>
                  <a:lnTo>
                    <a:pt x="2341562" y="485457"/>
                  </a:lnTo>
                  <a:lnTo>
                    <a:pt x="2365692" y="496252"/>
                  </a:lnTo>
                  <a:lnTo>
                    <a:pt x="2388870" y="507047"/>
                  </a:lnTo>
                  <a:lnTo>
                    <a:pt x="2412682" y="518477"/>
                  </a:lnTo>
                  <a:lnTo>
                    <a:pt x="2588260" y="276542"/>
                  </a:lnTo>
                  <a:lnTo>
                    <a:pt x="2591435" y="272732"/>
                  </a:lnTo>
                  <a:lnTo>
                    <a:pt x="2593975" y="269240"/>
                  </a:lnTo>
                  <a:lnTo>
                    <a:pt x="2597468" y="266065"/>
                  </a:lnTo>
                  <a:lnTo>
                    <a:pt x="2600325" y="262890"/>
                  </a:lnTo>
                  <a:lnTo>
                    <a:pt x="2606992" y="257175"/>
                  </a:lnTo>
                  <a:lnTo>
                    <a:pt x="2614295" y="252412"/>
                  </a:lnTo>
                  <a:lnTo>
                    <a:pt x="2621915" y="248602"/>
                  </a:lnTo>
                  <a:lnTo>
                    <a:pt x="2629852" y="245110"/>
                  </a:lnTo>
                  <a:lnTo>
                    <a:pt x="2638108" y="242570"/>
                  </a:lnTo>
                  <a:lnTo>
                    <a:pt x="2646362" y="240665"/>
                  </a:lnTo>
                  <a:lnTo>
                    <a:pt x="2654935" y="240030"/>
                  </a:lnTo>
                  <a:lnTo>
                    <a:pt x="2663508" y="240030"/>
                  </a:lnTo>
                  <a:lnTo>
                    <a:pt x="2671762" y="240665"/>
                  </a:lnTo>
                  <a:lnTo>
                    <a:pt x="2680652" y="242252"/>
                  </a:lnTo>
                  <a:lnTo>
                    <a:pt x="2688908" y="244475"/>
                  </a:lnTo>
                  <a:lnTo>
                    <a:pt x="2697162" y="247967"/>
                  </a:lnTo>
                  <a:lnTo>
                    <a:pt x="2705100" y="251777"/>
                  </a:lnTo>
                  <a:lnTo>
                    <a:pt x="2709228" y="254317"/>
                  </a:lnTo>
                  <a:lnTo>
                    <a:pt x="2712720" y="256857"/>
                  </a:lnTo>
                  <a:lnTo>
                    <a:pt x="2957512" y="434022"/>
                  </a:lnTo>
                  <a:lnTo>
                    <a:pt x="2960688" y="437197"/>
                  </a:lnTo>
                  <a:lnTo>
                    <a:pt x="2964498" y="439737"/>
                  </a:lnTo>
                  <a:lnTo>
                    <a:pt x="2967672" y="443230"/>
                  </a:lnTo>
                  <a:lnTo>
                    <a:pt x="2970848" y="446087"/>
                  </a:lnTo>
                  <a:lnTo>
                    <a:pt x="2976245" y="453072"/>
                  </a:lnTo>
                  <a:lnTo>
                    <a:pt x="2981008" y="460375"/>
                  </a:lnTo>
                  <a:lnTo>
                    <a:pt x="2985452" y="467995"/>
                  </a:lnTo>
                  <a:lnTo>
                    <a:pt x="2988628" y="475932"/>
                  </a:lnTo>
                  <a:lnTo>
                    <a:pt x="2991168" y="484187"/>
                  </a:lnTo>
                  <a:lnTo>
                    <a:pt x="2992755" y="492442"/>
                  </a:lnTo>
                  <a:lnTo>
                    <a:pt x="2994025" y="501015"/>
                  </a:lnTo>
                  <a:lnTo>
                    <a:pt x="2994025" y="509270"/>
                  </a:lnTo>
                  <a:lnTo>
                    <a:pt x="2993072" y="518160"/>
                  </a:lnTo>
                  <a:lnTo>
                    <a:pt x="2991802" y="526732"/>
                  </a:lnTo>
                  <a:lnTo>
                    <a:pt x="2988945" y="534987"/>
                  </a:lnTo>
                  <a:lnTo>
                    <a:pt x="2986088" y="543242"/>
                  </a:lnTo>
                  <a:lnTo>
                    <a:pt x="2981960" y="551180"/>
                  </a:lnTo>
                  <a:lnTo>
                    <a:pt x="2979738" y="554990"/>
                  </a:lnTo>
                  <a:lnTo>
                    <a:pt x="2976880" y="558800"/>
                  </a:lnTo>
                  <a:lnTo>
                    <a:pt x="2800985" y="801052"/>
                  </a:lnTo>
                  <a:lnTo>
                    <a:pt x="2819082" y="819785"/>
                  </a:lnTo>
                  <a:lnTo>
                    <a:pt x="2837180" y="839470"/>
                  </a:lnTo>
                  <a:lnTo>
                    <a:pt x="2854642" y="858837"/>
                  </a:lnTo>
                  <a:lnTo>
                    <a:pt x="2871788" y="878840"/>
                  </a:lnTo>
                  <a:lnTo>
                    <a:pt x="2888615" y="899160"/>
                  </a:lnTo>
                  <a:lnTo>
                    <a:pt x="2905125" y="919797"/>
                  </a:lnTo>
                  <a:lnTo>
                    <a:pt x="2921318" y="940752"/>
                  </a:lnTo>
                  <a:lnTo>
                    <a:pt x="2937192" y="962025"/>
                  </a:lnTo>
                  <a:lnTo>
                    <a:pt x="2952432" y="983615"/>
                  </a:lnTo>
                  <a:lnTo>
                    <a:pt x="2967672" y="1005205"/>
                  </a:lnTo>
                  <a:lnTo>
                    <a:pt x="2981960" y="1027113"/>
                  </a:lnTo>
                  <a:lnTo>
                    <a:pt x="2996248" y="1049655"/>
                  </a:lnTo>
                  <a:lnTo>
                    <a:pt x="3010218" y="1072198"/>
                  </a:lnTo>
                  <a:lnTo>
                    <a:pt x="3023235" y="1095375"/>
                  </a:lnTo>
                  <a:lnTo>
                    <a:pt x="3036570" y="1118553"/>
                  </a:lnTo>
                  <a:lnTo>
                    <a:pt x="3048952" y="1142048"/>
                  </a:lnTo>
                  <a:lnTo>
                    <a:pt x="3333115" y="1049338"/>
                  </a:lnTo>
                  <a:lnTo>
                    <a:pt x="3337560" y="1048068"/>
                  </a:lnTo>
                  <a:lnTo>
                    <a:pt x="3342005" y="1047115"/>
                  </a:lnTo>
                  <a:lnTo>
                    <a:pt x="3346450" y="1046480"/>
                  </a:lnTo>
                  <a:lnTo>
                    <a:pt x="3350578" y="1045528"/>
                  </a:lnTo>
                  <a:lnTo>
                    <a:pt x="3359785" y="1044893"/>
                  </a:lnTo>
                  <a:lnTo>
                    <a:pt x="3368358" y="1045210"/>
                  </a:lnTo>
                  <a:lnTo>
                    <a:pt x="3376930" y="1046480"/>
                  </a:lnTo>
                  <a:lnTo>
                    <a:pt x="3385185" y="1048068"/>
                  </a:lnTo>
                  <a:lnTo>
                    <a:pt x="3393440" y="1051243"/>
                  </a:lnTo>
                  <a:lnTo>
                    <a:pt x="3401060" y="1054735"/>
                  </a:lnTo>
                  <a:lnTo>
                    <a:pt x="3408680" y="1058863"/>
                  </a:lnTo>
                  <a:lnTo>
                    <a:pt x="3415665" y="1063625"/>
                  </a:lnTo>
                  <a:lnTo>
                    <a:pt x="3422017" y="1069340"/>
                  </a:lnTo>
                  <a:lnTo>
                    <a:pt x="3428048" y="1075690"/>
                  </a:lnTo>
                  <a:lnTo>
                    <a:pt x="3433445" y="1082358"/>
                  </a:lnTo>
                  <a:lnTo>
                    <a:pt x="3438208" y="1089978"/>
                  </a:lnTo>
                  <a:lnTo>
                    <a:pt x="3442335" y="1097915"/>
                  </a:lnTo>
                  <a:lnTo>
                    <a:pt x="3443922" y="1102043"/>
                  </a:lnTo>
                  <a:lnTo>
                    <a:pt x="3445510" y="1106488"/>
                  </a:lnTo>
                  <a:lnTo>
                    <a:pt x="3538855" y="1393508"/>
                  </a:lnTo>
                  <a:lnTo>
                    <a:pt x="3539808" y="1397635"/>
                  </a:lnTo>
                  <a:lnTo>
                    <a:pt x="3541078" y="1402398"/>
                  </a:lnTo>
                  <a:lnTo>
                    <a:pt x="3542030" y="1406843"/>
                  </a:lnTo>
                  <a:lnTo>
                    <a:pt x="3542665" y="1411288"/>
                  </a:lnTo>
                  <a:lnTo>
                    <a:pt x="3543300" y="1419860"/>
                  </a:lnTo>
                  <a:lnTo>
                    <a:pt x="3542982" y="1428750"/>
                  </a:lnTo>
                  <a:lnTo>
                    <a:pt x="3541712" y="1437323"/>
                  </a:lnTo>
                  <a:lnTo>
                    <a:pt x="3539808" y="1445578"/>
                  </a:lnTo>
                  <a:lnTo>
                    <a:pt x="3537268" y="1453833"/>
                  </a:lnTo>
                  <a:lnTo>
                    <a:pt x="3533458" y="1461453"/>
                  </a:lnTo>
                  <a:lnTo>
                    <a:pt x="3529330" y="1468755"/>
                  </a:lnTo>
                  <a:lnTo>
                    <a:pt x="3524568" y="1476058"/>
                  </a:lnTo>
                  <a:lnTo>
                    <a:pt x="3518852" y="1482408"/>
                  </a:lnTo>
                  <a:lnTo>
                    <a:pt x="3512502" y="1488440"/>
                  </a:lnTo>
                  <a:lnTo>
                    <a:pt x="3505518" y="1494155"/>
                  </a:lnTo>
                  <a:lnTo>
                    <a:pt x="3498215" y="1498600"/>
                  </a:lnTo>
                  <a:lnTo>
                    <a:pt x="3490278" y="1502728"/>
                  </a:lnTo>
                  <a:lnTo>
                    <a:pt x="3486150" y="1504633"/>
                  </a:lnTo>
                  <a:lnTo>
                    <a:pt x="3481705" y="1506220"/>
                  </a:lnTo>
                  <a:lnTo>
                    <a:pt x="3197225" y="1598295"/>
                  </a:lnTo>
                  <a:lnTo>
                    <a:pt x="3200400" y="1624330"/>
                  </a:lnTo>
                  <a:lnTo>
                    <a:pt x="3203892" y="1650365"/>
                  </a:lnTo>
                  <a:lnTo>
                    <a:pt x="3206115" y="1676718"/>
                  </a:lnTo>
                  <a:lnTo>
                    <a:pt x="3208338" y="1703070"/>
                  </a:lnTo>
                  <a:lnTo>
                    <a:pt x="3210242" y="1729423"/>
                  </a:lnTo>
                  <a:lnTo>
                    <a:pt x="3211512" y="1755775"/>
                  </a:lnTo>
                  <a:lnTo>
                    <a:pt x="3212148" y="1782445"/>
                  </a:lnTo>
                  <a:lnTo>
                    <a:pt x="3212465" y="1809115"/>
                  </a:lnTo>
                  <a:lnTo>
                    <a:pt x="3212148" y="1835785"/>
                  </a:lnTo>
                  <a:lnTo>
                    <a:pt x="3211512" y="1862455"/>
                  </a:lnTo>
                  <a:lnTo>
                    <a:pt x="3210242" y="1889125"/>
                  </a:lnTo>
                  <a:lnTo>
                    <a:pt x="3208338" y="1915478"/>
                  </a:lnTo>
                  <a:lnTo>
                    <a:pt x="3206115" y="1941830"/>
                  </a:lnTo>
                  <a:lnTo>
                    <a:pt x="3203892" y="1967865"/>
                  </a:lnTo>
                  <a:lnTo>
                    <a:pt x="3200400" y="1993900"/>
                  </a:lnTo>
                  <a:lnTo>
                    <a:pt x="3197225" y="2019618"/>
                  </a:lnTo>
                  <a:lnTo>
                    <a:pt x="3481705" y="2112328"/>
                  </a:lnTo>
                  <a:lnTo>
                    <a:pt x="3486150" y="2113915"/>
                  </a:lnTo>
                  <a:lnTo>
                    <a:pt x="3490278" y="2115820"/>
                  </a:lnTo>
                  <a:lnTo>
                    <a:pt x="3498215" y="2119630"/>
                  </a:lnTo>
                  <a:lnTo>
                    <a:pt x="3505518" y="2124393"/>
                  </a:lnTo>
                  <a:lnTo>
                    <a:pt x="3512502" y="2129790"/>
                  </a:lnTo>
                  <a:lnTo>
                    <a:pt x="3518852" y="2135505"/>
                  </a:lnTo>
                  <a:lnTo>
                    <a:pt x="3524568" y="2142173"/>
                  </a:lnTo>
                  <a:lnTo>
                    <a:pt x="3529330" y="2149158"/>
                  </a:lnTo>
                  <a:lnTo>
                    <a:pt x="3533458" y="2156778"/>
                  </a:lnTo>
                  <a:lnTo>
                    <a:pt x="3537268" y="2164398"/>
                  </a:lnTo>
                  <a:lnTo>
                    <a:pt x="3539808" y="2172653"/>
                  </a:lnTo>
                  <a:lnTo>
                    <a:pt x="3541712" y="2180908"/>
                  </a:lnTo>
                  <a:lnTo>
                    <a:pt x="3542982" y="2189480"/>
                  </a:lnTo>
                  <a:lnTo>
                    <a:pt x="3543300" y="2198053"/>
                  </a:lnTo>
                  <a:lnTo>
                    <a:pt x="3542665" y="2206625"/>
                  </a:lnTo>
                  <a:lnTo>
                    <a:pt x="3542030" y="2211388"/>
                  </a:lnTo>
                  <a:lnTo>
                    <a:pt x="3541078" y="2215833"/>
                  </a:lnTo>
                  <a:lnTo>
                    <a:pt x="3539808" y="2220278"/>
                  </a:lnTo>
                  <a:lnTo>
                    <a:pt x="3538855" y="2224405"/>
                  </a:lnTo>
                  <a:lnTo>
                    <a:pt x="3445510" y="2512060"/>
                  </a:lnTo>
                  <a:lnTo>
                    <a:pt x="3443922" y="2516188"/>
                  </a:lnTo>
                  <a:lnTo>
                    <a:pt x="3442335" y="2520315"/>
                  </a:lnTo>
                  <a:lnTo>
                    <a:pt x="3438208" y="2528253"/>
                  </a:lnTo>
                  <a:lnTo>
                    <a:pt x="3433445" y="2535555"/>
                  </a:lnTo>
                  <a:lnTo>
                    <a:pt x="3428048" y="2542540"/>
                  </a:lnTo>
                  <a:lnTo>
                    <a:pt x="3422017" y="2548890"/>
                  </a:lnTo>
                  <a:lnTo>
                    <a:pt x="3415665" y="2554605"/>
                  </a:lnTo>
                  <a:lnTo>
                    <a:pt x="3408680" y="2559368"/>
                  </a:lnTo>
                  <a:lnTo>
                    <a:pt x="3401060" y="2563495"/>
                  </a:lnTo>
                  <a:lnTo>
                    <a:pt x="3393440" y="2567305"/>
                  </a:lnTo>
                  <a:lnTo>
                    <a:pt x="3385185" y="2569845"/>
                  </a:lnTo>
                  <a:lnTo>
                    <a:pt x="3376930" y="2571750"/>
                  </a:lnTo>
                  <a:lnTo>
                    <a:pt x="3368358" y="2573020"/>
                  </a:lnTo>
                  <a:lnTo>
                    <a:pt x="3359785" y="2573338"/>
                  </a:lnTo>
                  <a:lnTo>
                    <a:pt x="3350578" y="2573020"/>
                  </a:lnTo>
                  <a:lnTo>
                    <a:pt x="3346450" y="2572068"/>
                  </a:lnTo>
                  <a:lnTo>
                    <a:pt x="3342005" y="2571433"/>
                  </a:lnTo>
                  <a:lnTo>
                    <a:pt x="3337560" y="2570163"/>
                  </a:lnTo>
                  <a:lnTo>
                    <a:pt x="3333115" y="2568893"/>
                  </a:lnTo>
                  <a:lnTo>
                    <a:pt x="3048952" y="2476500"/>
                  </a:lnTo>
                  <a:lnTo>
                    <a:pt x="3035935" y="2499995"/>
                  </a:lnTo>
                  <a:lnTo>
                    <a:pt x="3023235" y="2523173"/>
                  </a:lnTo>
                  <a:lnTo>
                    <a:pt x="3009900" y="2546033"/>
                  </a:lnTo>
                  <a:lnTo>
                    <a:pt x="2996248" y="2568893"/>
                  </a:lnTo>
                  <a:lnTo>
                    <a:pt x="2981960" y="2590800"/>
                  </a:lnTo>
                  <a:lnTo>
                    <a:pt x="2967355" y="2613025"/>
                  </a:lnTo>
                  <a:lnTo>
                    <a:pt x="2952115" y="2634933"/>
                  </a:lnTo>
                  <a:lnTo>
                    <a:pt x="2936875" y="2656523"/>
                  </a:lnTo>
                  <a:lnTo>
                    <a:pt x="2921318" y="2677478"/>
                  </a:lnTo>
                  <a:lnTo>
                    <a:pt x="2905125" y="2698115"/>
                  </a:lnTo>
                  <a:lnTo>
                    <a:pt x="2888615" y="2718753"/>
                  </a:lnTo>
                  <a:lnTo>
                    <a:pt x="2871788" y="2739073"/>
                  </a:lnTo>
                  <a:lnTo>
                    <a:pt x="2854325" y="2759076"/>
                  </a:lnTo>
                  <a:lnTo>
                    <a:pt x="2837180" y="2778761"/>
                  </a:lnTo>
                  <a:lnTo>
                    <a:pt x="2819082" y="2797811"/>
                  </a:lnTo>
                  <a:lnTo>
                    <a:pt x="2800985" y="2817178"/>
                  </a:lnTo>
                  <a:lnTo>
                    <a:pt x="2976880" y="3059431"/>
                  </a:lnTo>
                  <a:lnTo>
                    <a:pt x="2979738" y="3063241"/>
                  </a:lnTo>
                  <a:lnTo>
                    <a:pt x="2981960" y="3067368"/>
                  </a:lnTo>
                  <a:lnTo>
                    <a:pt x="2986088" y="3075306"/>
                  </a:lnTo>
                  <a:lnTo>
                    <a:pt x="2988945" y="3083243"/>
                  </a:lnTo>
                  <a:lnTo>
                    <a:pt x="2991802" y="3091816"/>
                  </a:lnTo>
                  <a:lnTo>
                    <a:pt x="2993072" y="3100071"/>
                  </a:lnTo>
                  <a:lnTo>
                    <a:pt x="2994025" y="3108643"/>
                  </a:lnTo>
                  <a:lnTo>
                    <a:pt x="2994025" y="3117216"/>
                  </a:lnTo>
                  <a:lnTo>
                    <a:pt x="2992755" y="3125788"/>
                  </a:lnTo>
                  <a:lnTo>
                    <a:pt x="2991168" y="3134043"/>
                  </a:lnTo>
                  <a:lnTo>
                    <a:pt x="2988628" y="3142298"/>
                  </a:lnTo>
                  <a:lnTo>
                    <a:pt x="2985770" y="3150236"/>
                  </a:lnTo>
                  <a:lnTo>
                    <a:pt x="2981642" y="3157538"/>
                  </a:lnTo>
                  <a:lnTo>
                    <a:pt x="2976562" y="3165158"/>
                  </a:lnTo>
                  <a:lnTo>
                    <a:pt x="2970848" y="3171826"/>
                  </a:lnTo>
                  <a:lnTo>
                    <a:pt x="2967990" y="3175001"/>
                  </a:lnTo>
                  <a:lnTo>
                    <a:pt x="2964498" y="3177858"/>
                  </a:lnTo>
                  <a:lnTo>
                    <a:pt x="2961322" y="3181033"/>
                  </a:lnTo>
                  <a:lnTo>
                    <a:pt x="2957512" y="3183573"/>
                  </a:lnTo>
                  <a:lnTo>
                    <a:pt x="2712720" y="3361056"/>
                  </a:lnTo>
                  <a:lnTo>
                    <a:pt x="2709228" y="3363913"/>
                  </a:lnTo>
                  <a:lnTo>
                    <a:pt x="2705100" y="3366453"/>
                  </a:lnTo>
                  <a:lnTo>
                    <a:pt x="2697162" y="3370581"/>
                  </a:lnTo>
                  <a:lnTo>
                    <a:pt x="2688908" y="3373756"/>
                  </a:lnTo>
                  <a:lnTo>
                    <a:pt x="2680652" y="3376296"/>
                  </a:lnTo>
                  <a:lnTo>
                    <a:pt x="2671762" y="3377883"/>
                  </a:lnTo>
                  <a:lnTo>
                    <a:pt x="2663508" y="3378518"/>
                  </a:lnTo>
                  <a:lnTo>
                    <a:pt x="2654935" y="3378518"/>
                  </a:lnTo>
                  <a:lnTo>
                    <a:pt x="2646362" y="3377248"/>
                  </a:lnTo>
                  <a:lnTo>
                    <a:pt x="2638108" y="3375978"/>
                  </a:lnTo>
                  <a:lnTo>
                    <a:pt x="2629852" y="3373121"/>
                  </a:lnTo>
                  <a:lnTo>
                    <a:pt x="2621915" y="3369946"/>
                  </a:lnTo>
                  <a:lnTo>
                    <a:pt x="2614295" y="3365818"/>
                  </a:lnTo>
                  <a:lnTo>
                    <a:pt x="2606992" y="3360738"/>
                  </a:lnTo>
                  <a:lnTo>
                    <a:pt x="2600325" y="3355023"/>
                  </a:lnTo>
                  <a:lnTo>
                    <a:pt x="2597468" y="3352166"/>
                  </a:lnTo>
                  <a:lnTo>
                    <a:pt x="2593975" y="3348673"/>
                  </a:lnTo>
                  <a:lnTo>
                    <a:pt x="2591435" y="3345498"/>
                  </a:lnTo>
                  <a:lnTo>
                    <a:pt x="2588260" y="3341688"/>
                  </a:lnTo>
                  <a:lnTo>
                    <a:pt x="2412682" y="3099753"/>
                  </a:lnTo>
                  <a:lnTo>
                    <a:pt x="2388870" y="3110866"/>
                  </a:lnTo>
                  <a:lnTo>
                    <a:pt x="2365692" y="3122296"/>
                  </a:lnTo>
                  <a:lnTo>
                    <a:pt x="2341562" y="3132773"/>
                  </a:lnTo>
                  <a:lnTo>
                    <a:pt x="2317432" y="3142933"/>
                  </a:lnTo>
                  <a:lnTo>
                    <a:pt x="2292985" y="3152776"/>
                  </a:lnTo>
                  <a:lnTo>
                    <a:pt x="2268538" y="3161666"/>
                  </a:lnTo>
                  <a:lnTo>
                    <a:pt x="2243772" y="3170873"/>
                  </a:lnTo>
                  <a:lnTo>
                    <a:pt x="2218690" y="3179128"/>
                  </a:lnTo>
                  <a:lnTo>
                    <a:pt x="2193608" y="3187066"/>
                  </a:lnTo>
                  <a:lnTo>
                    <a:pt x="2167890" y="3194368"/>
                  </a:lnTo>
                  <a:lnTo>
                    <a:pt x="2142490" y="3201771"/>
                  </a:lnTo>
                  <a:lnTo>
                    <a:pt x="2116772" y="3208021"/>
                  </a:lnTo>
                  <a:lnTo>
                    <a:pt x="2091055" y="3214371"/>
                  </a:lnTo>
                  <a:lnTo>
                    <a:pt x="2064702" y="3220086"/>
                  </a:lnTo>
                  <a:lnTo>
                    <a:pt x="2038350" y="3225483"/>
                  </a:lnTo>
                  <a:lnTo>
                    <a:pt x="2011998" y="3229928"/>
                  </a:lnTo>
                  <a:lnTo>
                    <a:pt x="2011998" y="3529013"/>
                  </a:lnTo>
                  <a:lnTo>
                    <a:pt x="2011998" y="3533458"/>
                  </a:lnTo>
                  <a:lnTo>
                    <a:pt x="2011362" y="3537903"/>
                  </a:lnTo>
                  <a:lnTo>
                    <a:pt x="2010728" y="3542666"/>
                  </a:lnTo>
                  <a:lnTo>
                    <a:pt x="2010092" y="3547111"/>
                  </a:lnTo>
                  <a:lnTo>
                    <a:pt x="2007870" y="3555366"/>
                  </a:lnTo>
                  <a:lnTo>
                    <a:pt x="2005012" y="3563621"/>
                  </a:lnTo>
                  <a:lnTo>
                    <a:pt x="2001202" y="3571558"/>
                  </a:lnTo>
                  <a:lnTo>
                    <a:pt x="1996758" y="3578543"/>
                  </a:lnTo>
                  <a:lnTo>
                    <a:pt x="1991678" y="3585846"/>
                  </a:lnTo>
                  <a:lnTo>
                    <a:pt x="1985962" y="3591878"/>
                  </a:lnTo>
                  <a:lnTo>
                    <a:pt x="1979612" y="3597911"/>
                  </a:lnTo>
                  <a:lnTo>
                    <a:pt x="1972628" y="3602673"/>
                  </a:lnTo>
                  <a:lnTo>
                    <a:pt x="1965325" y="3607118"/>
                  </a:lnTo>
                  <a:lnTo>
                    <a:pt x="1957705" y="3610928"/>
                  </a:lnTo>
                  <a:lnTo>
                    <a:pt x="1949450" y="3614103"/>
                  </a:lnTo>
                  <a:lnTo>
                    <a:pt x="1940878" y="3616326"/>
                  </a:lnTo>
                  <a:lnTo>
                    <a:pt x="1931670" y="3617278"/>
                  </a:lnTo>
                  <a:lnTo>
                    <a:pt x="1927225" y="3617913"/>
                  </a:lnTo>
                  <a:lnTo>
                    <a:pt x="1922780" y="3617913"/>
                  </a:lnTo>
                  <a:lnTo>
                    <a:pt x="1620520" y="3617913"/>
                  </a:lnTo>
                  <a:lnTo>
                    <a:pt x="1615758" y="3617913"/>
                  </a:lnTo>
                  <a:lnTo>
                    <a:pt x="1611630" y="3617278"/>
                  </a:lnTo>
                  <a:lnTo>
                    <a:pt x="1602422" y="3616326"/>
                  </a:lnTo>
                  <a:lnTo>
                    <a:pt x="1594168" y="3614103"/>
                  </a:lnTo>
                  <a:lnTo>
                    <a:pt x="1585912" y="3610928"/>
                  </a:lnTo>
                  <a:lnTo>
                    <a:pt x="1577975" y="3607118"/>
                  </a:lnTo>
                  <a:lnTo>
                    <a:pt x="1570990" y="3602673"/>
                  </a:lnTo>
                  <a:lnTo>
                    <a:pt x="1563688" y="3597911"/>
                  </a:lnTo>
                  <a:lnTo>
                    <a:pt x="1557655" y="3591878"/>
                  </a:lnTo>
                  <a:lnTo>
                    <a:pt x="1551622" y="3585846"/>
                  </a:lnTo>
                  <a:lnTo>
                    <a:pt x="1546860" y="3578543"/>
                  </a:lnTo>
                  <a:lnTo>
                    <a:pt x="1542415" y="3571558"/>
                  </a:lnTo>
                  <a:lnTo>
                    <a:pt x="1538605" y="3563621"/>
                  </a:lnTo>
                  <a:lnTo>
                    <a:pt x="1535430" y="3555366"/>
                  </a:lnTo>
                  <a:lnTo>
                    <a:pt x="1533208" y="3547111"/>
                  </a:lnTo>
                  <a:lnTo>
                    <a:pt x="1532572" y="3542666"/>
                  </a:lnTo>
                  <a:lnTo>
                    <a:pt x="1531620" y="3537903"/>
                  </a:lnTo>
                  <a:lnTo>
                    <a:pt x="1531302" y="3533458"/>
                  </a:lnTo>
                  <a:lnTo>
                    <a:pt x="1531302" y="3529013"/>
                  </a:lnTo>
                  <a:lnTo>
                    <a:pt x="1531302" y="3229928"/>
                  </a:lnTo>
                  <a:lnTo>
                    <a:pt x="1504950" y="3225483"/>
                  </a:lnTo>
                  <a:lnTo>
                    <a:pt x="1478598" y="3220086"/>
                  </a:lnTo>
                  <a:lnTo>
                    <a:pt x="1452245" y="3214371"/>
                  </a:lnTo>
                  <a:lnTo>
                    <a:pt x="1426845" y="3208021"/>
                  </a:lnTo>
                  <a:lnTo>
                    <a:pt x="1400810" y="3201771"/>
                  </a:lnTo>
                  <a:lnTo>
                    <a:pt x="1375092" y="3194368"/>
                  </a:lnTo>
                  <a:lnTo>
                    <a:pt x="1350010" y="3187066"/>
                  </a:lnTo>
                  <a:lnTo>
                    <a:pt x="1324928" y="3179128"/>
                  </a:lnTo>
                  <a:lnTo>
                    <a:pt x="1299528" y="3170873"/>
                  </a:lnTo>
                  <a:lnTo>
                    <a:pt x="1274762" y="3161666"/>
                  </a:lnTo>
                  <a:lnTo>
                    <a:pt x="1250315" y="3152776"/>
                  </a:lnTo>
                  <a:lnTo>
                    <a:pt x="1225868" y="3142933"/>
                  </a:lnTo>
                  <a:lnTo>
                    <a:pt x="1201738" y="3132773"/>
                  </a:lnTo>
                  <a:lnTo>
                    <a:pt x="1177925" y="3122296"/>
                  </a:lnTo>
                  <a:lnTo>
                    <a:pt x="1154430" y="3110866"/>
                  </a:lnTo>
                  <a:lnTo>
                    <a:pt x="1130618" y="3099753"/>
                  </a:lnTo>
                  <a:lnTo>
                    <a:pt x="955040" y="3342006"/>
                  </a:lnTo>
                  <a:lnTo>
                    <a:pt x="952182" y="3345816"/>
                  </a:lnTo>
                  <a:lnTo>
                    <a:pt x="949325" y="3349308"/>
                  </a:lnTo>
                  <a:lnTo>
                    <a:pt x="946150" y="3352483"/>
                  </a:lnTo>
                  <a:lnTo>
                    <a:pt x="942975" y="3355658"/>
                  </a:lnTo>
                  <a:lnTo>
                    <a:pt x="935990" y="3361056"/>
                  </a:lnTo>
                  <a:lnTo>
                    <a:pt x="929005" y="3366136"/>
                  </a:lnTo>
                  <a:lnTo>
                    <a:pt x="921385" y="3369946"/>
                  </a:lnTo>
                  <a:lnTo>
                    <a:pt x="913448" y="3373121"/>
                  </a:lnTo>
                  <a:lnTo>
                    <a:pt x="905192" y="3375978"/>
                  </a:lnTo>
                  <a:lnTo>
                    <a:pt x="896938" y="3377248"/>
                  </a:lnTo>
                  <a:lnTo>
                    <a:pt x="888365" y="3378518"/>
                  </a:lnTo>
                  <a:lnTo>
                    <a:pt x="879792" y="3378518"/>
                  </a:lnTo>
                  <a:lnTo>
                    <a:pt x="870902" y="3377883"/>
                  </a:lnTo>
                  <a:lnTo>
                    <a:pt x="862648" y="3376296"/>
                  </a:lnTo>
                  <a:lnTo>
                    <a:pt x="854075" y="3373756"/>
                  </a:lnTo>
                  <a:lnTo>
                    <a:pt x="846138" y="3370581"/>
                  </a:lnTo>
                  <a:lnTo>
                    <a:pt x="837882" y="3366453"/>
                  </a:lnTo>
                  <a:lnTo>
                    <a:pt x="834072" y="3363913"/>
                  </a:lnTo>
                  <a:lnTo>
                    <a:pt x="830262" y="3361056"/>
                  </a:lnTo>
                  <a:lnTo>
                    <a:pt x="586105" y="3183573"/>
                  </a:lnTo>
                  <a:lnTo>
                    <a:pt x="582930" y="3181033"/>
                  </a:lnTo>
                  <a:lnTo>
                    <a:pt x="579438" y="3177858"/>
                  </a:lnTo>
                  <a:lnTo>
                    <a:pt x="575945" y="3175001"/>
                  </a:lnTo>
                  <a:lnTo>
                    <a:pt x="573088" y="3171826"/>
                  </a:lnTo>
                  <a:lnTo>
                    <a:pt x="567372" y="3165158"/>
                  </a:lnTo>
                  <a:lnTo>
                    <a:pt x="562610" y="3157538"/>
                  </a:lnTo>
                  <a:lnTo>
                    <a:pt x="558482" y="3150236"/>
                  </a:lnTo>
                  <a:lnTo>
                    <a:pt x="554990" y="3142298"/>
                  </a:lnTo>
                  <a:lnTo>
                    <a:pt x="552450" y="3134043"/>
                  </a:lnTo>
                  <a:lnTo>
                    <a:pt x="550862" y="3125788"/>
                  </a:lnTo>
                  <a:lnTo>
                    <a:pt x="549592" y="3117216"/>
                  </a:lnTo>
                  <a:lnTo>
                    <a:pt x="549592" y="3108643"/>
                  </a:lnTo>
                  <a:lnTo>
                    <a:pt x="550545" y="3100071"/>
                  </a:lnTo>
                  <a:lnTo>
                    <a:pt x="551815" y="3091816"/>
                  </a:lnTo>
                  <a:lnTo>
                    <a:pt x="554355" y="3083243"/>
                  </a:lnTo>
                  <a:lnTo>
                    <a:pt x="557530" y="3075306"/>
                  </a:lnTo>
                  <a:lnTo>
                    <a:pt x="559435" y="3071178"/>
                  </a:lnTo>
                  <a:lnTo>
                    <a:pt x="561340" y="3067368"/>
                  </a:lnTo>
                  <a:lnTo>
                    <a:pt x="563880" y="3063241"/>
                  </a:lnTo>
                  <a:lnTo>
                    <a:pt x="566738" y="3059431"/>
                  </a:lnTo>
                  <a:lnTo>
                    <a:pt x="742632" y="2817178"/>
                  </a:lnTo>
                  <a:lnTo>
                    <a:pt x="724218" y="2797811"/>
                  </a:lnTo>
                  <a:lnTo>
                    <a:pt x="706755" y="2778761"/>
                  </a:lnTo>
                  <a:lnTo>
                    <a:pt x="688975" y="2759076"/>
                  </a:lnTo>
                  <a:lnTo>
                    <a:pt x="671512" y="2739073"/>
                  </a:lnTo>
                  <a:lnTo>
                    <a:pt x="655002" y="2718753"/>
                  </a:lnTo>
                  <a:lnTo>
                    <a:pt x="638492" y="2698115"/>
                  </a:lnTo>
                  <a:lnTo>
                    <a:pt x="622300" y="2677478"/>
                  </a:lnTo>
                  <a:lnTo>
                    <a:pt x="606425" y="2656523"/>
                  </a:lnTo>
                  <a:lnTo>
                    <a:pt x="591185" y="2634933"/>
                  </a:lnTo>
                  <a:lnTo>
                    <a:pt x="576580" y="2613025"/>
                  </a:lnTo>
                  <a:lnTo>
                    <a:pt x="561658" y="2590800"/>
                  </a:lnTo>
                  <a:lnTo>
                    <a:pt x="547370" y="2568893"/>
                  </a:lnTo>
                  <a:lnTo>
                    <a:pt x="534035" y="2546033"/>
                  </a:lnTo>
                  <a:lnTo>
                    <a:pt x="520382" y="2523173"/>
                  </a:lnTo>
                  <a:lnTo>
                    <a:pt x="507682" y="2499995"/>
                  </a:lnTo>
                  <a:lnTo>
                    <a:pt x="494665" y="2476500"/>
                  </a:lnTo>
                  <a:lnTo>
                    <a:pt x="209868" y="2568893"/>
                  </a:lnTo>
                  <a:lnTo>
                    <a:pt x="205740" y="2570163"/>
                  </a:lnTo>
                  <a:lnTo>
                    <a:pt x="201295" y="2571433"/>
                  </a:lnTo>
                  <a:lnTo>
                    <a:pt x="196850" y="2572068"/>
                  </a:lnTo>
                  <a:lnTo>
                    <a:pt x="192722" y="2573020"/>
                  </a:lnTo>
                  <a:lnTo>
                    <a:pt x="183515" y="2573338"/>
                  </a:lnTo>
                  <a:lnTo>
                    <a:pt x="174942" y="2573020"/>
                  </a:lnTo>
                  <a:lnTo>
                    <a:pt x="166688" y="2571750"/>
                  </a:lnTo>
                  <a:lnTo>
                    <a:pt x="158115" y="2569845"/>
                  </a:lnTo>
                  <a:lnTo>
                    <a:pt x="150177" y="2567305"/>
                  </a:lnTo>
                  <a:lnTo>
                    <a:pt x="142240" y="2563495"/>
                  </a:lnTo>
                  <a:lnTo>
                    <a:pt x="134620" y="2559368"/>
                  </a:lnTo>
                  <a:lnTo>
                    <a:pt x="127952" y="2554605"/>
                  </a:lnTo>
                  <a:lnTo>
                    <a:pt x="121602" y="2548890"/>
                  </a:lnTo>
                  <a:lnTo>
                    <a:pt x="115570" y="2542540"/>
                  </a:lnTo>
                  <a:lnTo>
                    <a:pt x="109855" y="2535555"/>
                  </a:lnTo>
                  <a:lnTo>
                    <a:pt x="105410" y="2528253"/>
                  </a:lnTo>
                  <a:lnTo>
                    <a:pt x="101282" y="2520315"/>
                  </a:lnTo>
                  <a:lnTo>
                    <a:pt x="99377" y="2516188"/>
                  </a:lnTo>
                  <a:lnTo>
                    <a:pt x="97790" y="2512060"/>
                  </a:lnTo>
                  <a:lnTo>
                    <a:pt x="4445" y="2224405"/>
                  </a:lnTo>
                  <a:lnTo>
                    <a:pt x="3492" y="2220278"/>
                  </a:lnTo>
                  <a:lnTo>
                    <a:pt x="2222" y="2215833"/>
                  </a:lnTo>
                  <a:lnTo>
                    <a:pt x="1587" y="2211388"/>
                  </a:lnTo>
                  <a:lnTo>
                    <a:pt x="635" y="2206625"/>
                  </a:lnTo>
                  <a:lnTo>
                    <a:pt x="0" y="2198053"/>
                  </a:lnTo>
                  <a:lnTo>
                    <a:pt x="317" y="2189480"/>
                  </a:lnTo>
                  <a:lnTo>
                    <a:pt x="1587" y="2180908"/>
                  </a:lnTo>
                  <a:lnTo>
                    <a:pt x="3810" y="2172653"/>
                  </a:lnTo>
                  <a:lnTo>
                    <a:pt x="6350" y="2164398"/>
                  </a:lnTo>
                  <a:lnTo>
                    <a:pt x="9842" y="2156778"/>
                  </a:lnTo>
                  <a:lnTo>
                    <a:pt x="13970" y="2149158"/>
                  </a:lnTo>
                  <a:lnTo>
                    <a:pt x="19050" y="2142173"/>
                  </a:lnTo>
                  <a:lnTo>
                    <a:pt x="24447" y="2135505"/>
                  </a:lnTo>
                  <a:lnTo>
                    <a:pt x="30797" y="2129790"/>
                  </a:lnTo>
                  <a:lnTo>
                    <a:pt x="37465" y="2124393"/>
                  </a:lnTo>
                  <a:lnTo>
                    <a:pt x="45085" y="2119630"/>
                  </a:lnTo>
                  <a:lnTo>
                    <a:pt x="49212" y="2117725"/>
                  </a:lnTo>
                  <a:lnTo>
                    <a:pt x="53340" y="2115820"/>
                  </a:lnTo>
                  <a:lnTo>
                    <a:pt x="57467" y="2113915"/>
                  </a:lnTo>
                  <a:lnTo>
                    <a:pt x="61595" y="2112328"/>
                  </a:lnTo>
                  <a:lnTo>
                    <a:pt x="346392" y="2019618"/>
                  </a:lnTo>
                  <a:lnTo>
                    <a:pt x="342900" y="1993900"/>
                  </a:lnTo>
                  <a:lnTo>
                    <a:pt x="339725" y="1967865"/>
                  </a:lnTo>
                  <a:lnTo>
                    <a:pt x="337185" y="1941830"/>
                  </a:lnTo>
                  <a:lnTo>
                    <a:pt x="334962" y="1915478"/>
                  </a:lnTo>
                  <a:lnTo>
                    <a:pt x="333375" y="1889125"/>
                  </a:lnTo>
                  <a:lnTo>
                    <a:pt x="331788" y="1862455"/>
                  </a:lnTo>
                  <a:lnTo>
                    <a:pt x="331152" y="1835785"/>
                  </a:lnTo>
                  <a:lnTo>
                    <a:pt x="331152" y="1809115"/>
                  </a:lnTo>
                  <a:lnTo>
                    <a:pt x="331152" y="1782445"/>
                  </a:lnTo>
                  <a:lnTo>
                    <a:pt x="331788" y="1755775"/>
                  </a:lnTo>
                  <a:lnTo>
                    <a:pt x="333375" y="1729423"/>
                  </a:lnTo>
                  <a:lnTo>
                    <a:pt x="334962" y="1703070"/>
                  </a:lnTo>
                  <a:lnTo>
                    <a:pt x="337185" y="1676718"/>
                  </a:lnTo>
                  <a:lnTo>
                    <a:pt x="339725" y="1650365"/>
                  </a:lnTo>
                  <a:lnTo>
                    <a:pt x="342900" y="1624330"/>
                  </a:lnTo>
                  <a:lnTo>
                    <a:pt x="346392" y="1598295"/>
                  </a:lnTo>
                  <a:lnTo>
                    <a:pt x="61595" y="1506220"/>
                  </a:lnTo>
                  <a:lnTo>
                    <a:pt x="57467" y="1504633"/>
                  </a:lnTo>
                  <a:lnTo>
                    <a:pt x="53340" y="1502728"/>
                  </a:lnTo>
                  <a:lnTo>
                    <a:pt x="45085" y="1498600"/>
                  </a:lnTo>
                  <a:lnTo>
                    <a:pt x="37465" y="1494155"/>
                  </a:lnTo>
                  <a:lnTo>
                    <a:pt x="30797" y="1488440"/>
                  </a:lnTo>
                  <a:lnTo>
                    <a:pt x="24447" y="1482408"/>
                  </a:lnTo>
                  <a:lnTo>
                    <a:pt x="19050" y="1476058"/>
                  </a:lnTo>
                  <a:lnTo>
                    <a:pt x="13970" y="1468755"/>
                  </a:lnTo>
                  <a:lnTo>
                    <a:pt x="9842" y="1461453"/>
                  </a:lnTo>
                  <a:lnTo>
                    <a:pt x="6350" y="1453833"/>
                  </a:lnTo>
                  <a:lnTo>
                    <a:pt x="3810" y="1445578"/>
                  </a:lnTo>
                  <a:lnTo>
                    <a:pt x="1587" y="1437323"/>
                  </a:lnTo>
                  <a:lnTo>
                    <a:pt x="317" y="1428750"/>
                  </a:lnTo>
                  <a:lnTo>
                    <a:pt x="0" y="1419860"/>
                  </a:lnTo>
                  <a:lnTo>
                    <a:pt x="635" y="1411288"/>
                  </a:lnTo>
                  <a:lnTo>
                    <a:pt x="1587" y="1406843"/>
                  </a:lnTo>
                  <a:lnTo>
                    <a:pt x="2222" y="1402398"/>
                  </a:lnTo>
                  <a:lnTo>
                    <a:pt x="3492" y="1397635"/>
                  </a:lnTo>
                  <a:lnTo>
                    <a:pt x="4445" y="1393508"/>
                  </a:lnTo>
                  <a:lnTo>
                    <a:pt x="97790" y="1106488"/>
                  </a:lnTo>
                  <a:lnTo>
                    <a:pt x="99377" y="1102043"/>
                  </a:lnTo>
                  <a:lnTo>
                    <a:pt x="101282" y="1097915"/>
                  </a:lnTo>
                  <a:lnTo>
                    <a:pt x="103187" y="1093788"/>
                  </a:lnTo>
                  <a:lnTo>
                    <a:pt x="105410" y="1089978"/>
                  </a:lnTo>
                  <a:lnTo>
                    <a:pt x="109855" y="1082358"/>
                  </a:lnTo>
                  <a:lnTo>
                    <a:pt x="115570" y="1075690"/>
                  </a:lnTo>
                  <a:lnTo>
                    <a:pt x="121602" y="1069340"/>
                  </a:lnTo>
                  <a:lnTo>
                    <a:pt x="127952" y="1063625"/>
                  </a:lnTo>
                  <a:lnTo>
                    <a:pt x="134620" y="1058863"/>
                  </a:lnTo>
                  <a:lnTo>
                    <a:pt x="142240" y="1054735"/>
                  </a:lnTo>
                  <a:lnTo>
                    <a:pt x="150177" y="1051243"/>
                  </a:lnTo>
                  <a:lnTo>
                    <a:pt x="158115" y="1048068"/>
                  </a:lnTo>
                  <a:lnTo>
                    <a:pt x="166688" y="1046480"/>
                  </a:lnTo>
                  <a:lnTo>
                    <a:pt x="174942" y="1045210"/>
                  </a:lnTo>
                  <a:lnTo>
                    <a:pt x="183515" y="1044893"/>
                  </a:lnTo>
                  <a:lnTo>
                    <a:pt x="192722" y="1045528"/>
                  </a:lnTo>
                  <a:lnTo>
                    <a:pt x="196850" y="1046480"/>
                  </a:lnTo>
                  <a:lnTo>
                    <a:pt x="201295" y="1047115"/>
                  </a:lnTo>
                  <a:lnTo>
                    <a:pt x="205740" y="1048068"/>
                  </a:lnTo>
                  <a:lnTo>
                    <a:pt x="209868" y="1049338"/>
                  </a:lnTo>
                  <a:lnTo>
                    <a:pt x="494665" y="1141413"/>
                  </a:lnTo>
                  <a:lnTo>
                    <a:pt x="507682" y="1118235"/>
                  </a:lnTo>
                  <a:lnTo>
                    <a:pt x="520382" y="1095375"/>
                  </a:lnTo>
                  <a:lnTo>
                    <a:pt x="534035" y="1072198"/>
                  </a:lnTo>
                  <a:lnTo>
                    <a:pt x="547370" y="1049655"/>
                  </a:lnTo>
                  <a:lnTo>
                    <a:pt x="561658" y="1027113"/>
                  </a:lnTo>
                  <a:lnTo>
                    <a:pt x="576580" y="1005205"/>
                  </a:lnTo>
                  <a:lnTo>
                    <a:pt x="591185" y="983615"/>
                  </a:lnTo>
                  <a:lnTo>
                    <a:pt x="606425" y="961707"/>
                  </a:lnTo>
                  <a:lnTo>
                    <a:pt x="622300" y="940752"/>
                  </a:lnTo>
                  <a:lnTo>
                    <a:pt x="638492" y="919797"/>
                  </a:lnTo>
                  <a:lnTo>
                    <a:pt x="655002" y="899160"/>
                  </a:lnTo>
                  <a:lnTo>
                    <a:pt x="671512" y="878840"/>
                  </a:lnTo>
                  <a:lnTo>
                    <a:pt x="688975" y="858837"/>
                  </a:lnTo>
                  <a:lnTo>
                    <a:pt x="706755" y="839470"/>
                  </a:lnTo>
                  <a:lnTo>
                    <a:pt x="724218" y="819785"/>
                  </a:lnTo>
                  <a:lnTo>
                    <a:pt x="742632" y="801052"/>
                  </a:lnTo>
                  <a:lnTo>
                    <a:pt x="566420" y="558800"/>
                  </a:lnTo>
                  <a:lnTo>
                    <a:pt x="563562" y="554990"/>
                  </a:lnTo>
                  <a:lnTo>
                    <a:pt x="561340" y="551180"/>
                  </a:lnTo>
                  <a:lnTo>
                    <a:pt x="559118" y="547370"/>
                  </a:lnTo>
                  <a:lnTo>
                    <a:pt x="557212" y="543242"/>
                  </a:lnTo>
                  <a:lnTo>
                    <a:pt x="554355" y="534987"/>
                  </a:lnTo>
                  <a:lnTo>
                    <a:pt x="551498" y="526732"/>
                  </a:lnTo>
                  <a:lnTo>
                    <a:pt x="550228" y="518160"/>
                  </a:lnTo>
                  <a:lnTo>
                    <a:pt x="549592" y="509270"/>
                  </a:lnTo>
                  <a:lnTo>
                    <a:pt x="549592" y="500697"/>
                  </a:lnTo>
                  <a:lnTo>
                    <a:pt x="550862" y="492442"/>
                  </a:lnTo>
                  <a:lnTo>
                    <a:pt x="552450" y="483870"/>
                  </a:lnTo>
                  <a:lnTo>
                    <a:pt x="554990" y="475932"/>
                  </a:lnTo>
                  <a:lnTo>
                    <a:pt x="558482" y="467677"/>
                  </a:lnTo>
                  <a:lnTo>
                    <a:pt x="562610" y="460057"/>
                  </a:lnTo>
                  <a:lnTo>
                    <a:pt x="567372" y="453072"/>
                  </a:lnTo>
                  <a:lnTo>
                    <a:pt x="573088" y="446087"/>
                  </a:lnTo>
                  <a:lnTo>
                    <a:pt x="575945" y="442912"/>
                  </a:lnTo>
                  <a:lnTo>
                    <a:pt x="579438" y="439737"/>
                  </a:lnTo>
                  <a:lnTo>
                    <a:pt x="582930" y="436880"/>
                  </a:lnTo>
                  <a:lnTo>
                    <a:pt x="586105" y="434022"/>
                  </a:lnTo>
                  <a:lnTo>
                    <a:pt x="830898" y="256857"/>
                  </a:lnTo>
                  <a:lnTo>
                    <a:pt x="834708" y="254317"/>
                  </a:lnTo>
                  <a:lnTo>
                    <a:pt x="838200" y="251777"/>
                  </a:lnTo>
                  <a:lnTo>
                    <a:pt x="842328" y="249872"/>
                  </a:lnTo>
                  <a:lnTo>
                    <a:pt x="846138" y="247967"/>
                  </a:lnTo>
                  <a:lnTo>
                    <a:pt x="854392" y="244475"/>
                  </a:lnTo>
                  <a:lnTo>
                    <a:pt x="862648" y="242252"/>
                  </a:lnTo>
                  <a:lnTo>
                    <a:pt x="871538" y="240665"/>
                  </a:lnTo>
                  <a:lnTo>
                    <a:pt x="880110" y="240030"/>
                  </a:lnTo>
                  <a:lnTo>
                    <a:pt x="888365" y="240030"/>
                  </a:lnTo>
                  <a:lnTo>
                    <a:pt x="896938" y="240665"/>
                  </a:lnTo>
                  <a:lnTo>
                    <a:pt x="905192" y="242570"/>
                  </a:lnTo>
                  <a:lnTo>
                    <a:pt x="913448" y="245110"/>
                  </a:lnTo>
                  <a:lnTo>
                    <a:pt x="921385" y="248602"/>
                  </a:lnTo>
                  <a:lnTo>
                    <a:pt x="929005" y="252412"/>
                  </a:lnTo>
                  <a:lnTo>
                    <a:pt x="935990" y="257175"/>
                  </a:lnTo>
                  <a:lnTo>
                    <a:pt x="942975" y="262890"/>
                  </a:lnTo>
                  <a:lnTo>
                    <a:pt x="946150" y="266065"/>
                  </a:lnTo>
                  <a:lnTo>
                    <a:pt x="949325" y="269240"/>
                  </a:lnTo>
                  <a:lnTo>
                    <a:pt x="952182" y="272732"/>
                  </a:lnTo>
                  <a:lnTo>
                    <a:pt x="955040" y="276542"/>
                  </a:lnTo>
                  <a:lnTo>
                    <a:pt x="1130618" y="518477"/>
                  </a:lnTo>
                  <a:lnTo>
                    <a:pt x="1154430" y="507047"/>
                  </a:lnTo>
                  <a:lnTo>
                    <a:pt x="1177925" y="496252"/>
                  </a:lnTo>
                  <a:lnTo>
                    <a:pt x="1201738" y="485457"/>
                  </a:lnTo>
                  <a:lnTo>
                    <a:pt x="1225868" y="475615"/>
                  </a:lnTo>
                  <a:lnTo>
                    <a:pt x="1250315" y="465772"/>
                  </a:lnTo>
                  <a:lnTo>
                    <a:pt x="1274762" y="456247"/>
                  </a:lnTo>
                  <a:lnTo>
                    <a:pt x="1299528" y="447675"/>
                  </a:lnTo>
                  <a:lnTo>
                    <a:pt x="1324928" y="439102"/>
                  </a:lnTo>
                  <a:lnTo>
                    <a:pt x="1350010" y="431165"/>
                  </a:lnTo>
                  <a:lnTo>
                    <a:pt x="1375092" y="423545"/>
                  </a:lnTo>
                  <a:lnTo>
                    <a:pt x="1400810" y="416877"/>
                  </a:lnTo>
                  <a:lnTo>
                    <a:pt x="1426845" y="410210"/>
                  </a:lnTo>
                  <a:lnTo>
                    <a:pt x="1452245" y="404177"/>
                  </a:lnTo>
                  <a:lnTo>
                    <a:pt x="1478598" y="398462"/>
                  </a:lnTo>
                  <a:lnTo>
                    <a:pt x="1504950" y="393065"/>
                  </a:lnTo>
                  <a:lnTo>
                    <a:pt x="1531302" y="388620"/>
                  </a:lnTo>
                  <a:lnTo>
                    <a:pt x="1531302" y="89217"/>
                  </a:lnTo>
                  <a:lnTo>
                    <a:pt x="1531302" y="84455"/>
                  </a:lnTo>
                  <a:lnTo>
                    <a:pt x="1531620" y="80010"/>
                  </a:lnTo>
                  <a:lnTo>
                    <a:pt x="1532572" y="75565"/>
                  </a:lnTo>
                  <a:lnTo>
                    <a:pt x="1533208" y="71120"/>
                  </a:lnTo>
                  <a:lnTo>
                    <a:pt x="1535430" y="62865"/>
                  </a:lnTo>
                  <a:lnTo>
                    <a:pt x="1538605" y="54610"/>
                  </a:lnTo>
                  <a:lnTo>
                    <a:pt x="1542415" y="46672"/>
                  </a:lnTo>
                  <a:lnTo>
                    <a:pt x="1546860" y="39370"/>
                  </a:lnTo>
                  <a:lnTo>
                    <a:pt x="1551622" y="32385"/>
                  </a:lnTo>
                  <a:lnTo>
                    <a:pt x="1557655" y="26352"/>
                  </a:lnTo>
                  <a:lnTo>
                    <a:pt x="1563688" y="20320"/>
                  </a:lnTo>
                  <a:lnTo>
                    <a:pt x="1570990" y="15240"/>
                  </a:lnTo>
                  <a:lnTo>
                    <a:pt x="1577975" y="10795"/>
                  </a:lnTo>
                  <a:lnTo>
                    <a:pt x="1585912" y="6985"/>
                  </a:lnTo>
                  <a:lnTo>
                    <a:pt x="1594168" y="4127"/>
                  </a:lnTo>
                  <a:lnTo>
                    <a:pt x="1602422" y="1905"/>
                  </a:lnTo>
                  <a:lnTo>
                    <a:pt x="1607185" y="952"/>
                  </a:lnTo>
                  <a:lnTo>
                    <a:pt x="1611630" y="317"/>
                  </a:lnTo>
                  <a:lnTo>
                    <a:pt x="161575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p>
              <a:pPr algn="ctr">
                <a:defRPr/>
              </a:pPr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59"/>
            <p:cNvSpPr txBox="1"/>
            <p:nvPr/>
          </p:nvSpPr>
          <p:spPr>
            <a:xfrm>
              <a:off x="3113195" y="4170421"/>
              <a:ext cx="1440764" cy="369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个人开发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198752" y="2780992"/>
            <a:ext cx="1685515" cy="994408"/>
            <a:chOff x="4758089" y="2657118"/>
            <a:chExt cx="1562853" cy="922040"/>
          </a:xfrm>
        </p:grpSpPr>
        <p:sp>
          <p:nvSpPr>
            <p:cNvPr id="27" name="KSO_Shape"/>
            <p:cNvSpPr/>
            <p:nvPr/>
          </p:nvSpPr>
          <p:spPr bwMode="auto">
            <a:xfrm>
              <a:off x="5087752" y="2657118"/>
              <a:ext cx="441100" cy="441836"/>
            </a:xfrm>
            <a:custGeom>
              <a:avLst/>
              <a:gdLst>
                <a:gd name="T0" fmla="*/ 923363 w 1752600"/>
                <a:gd name="T1" fmla="*/ 1417153 h 1754188"/>
                <a:gd name="T2" fmla="*/ 958587 w 1752600"/>
                <a:gd name="T3" fmla="*/ 1476612 h 1754188"/>
                <a:gd name="T4" fmla="*/ 945181 w 1752600"/>
                <a:gd name="T5" fmla="*/ 1530763 h 1754188"/>
                <a:gd name="T6" fmla="*/ 886299 w 1752600"/>
                <a:gd name="T7" fmla="*/ 1566067 h 1754188"/>
                <a:gd name="T8" fmla="*/ 832675 w 1752600"/>
                <a:gd name="T9" fmla="*/ 1552795 h 1754188"/>
                <a:gd name="T10" fmla="*/ 797714 w 1752600"/>
                <a:gd name="T11" fmla="*/ 1493335 h 1754188"/>
                <a:gd name="T12" fmla="*/ 810857 w 1752600"/>
                <a:gd name="T13" fmla="*/ 1439185 h 1754188"/>
                <a:gd name="T14" fmla="*/ 869739 w 1752600"/>
                <a:gd name="T15" fmla="*/ 1403616 h 1754188"/>
                <a:gd name="T16" fmla="*/ 1526266 w 1752600"/>
                <a:gd name="T17" fmla="*/ 809406 h 1754188"/>
                <a:gd name="T18" fmla="*/ 1561836 w 1752600"/>
                <a:gd name="T19" fmla="*/ 868866 h 1754188"/>
                <a:gd name="T20" fmla="*/ 1548298 w 1752600"/>
                <a:gd name="T21" fmla="*/ 923016 h 1754188"/>
                <a:gd name="T22" fmla="*/ 1488839 w 1752600"/>
                <a:gd name="T23" fmla="*/ 958586 h 1754188"/>
                <a:gd name="T24" fmla="*/ 1434954 w 1752600"/>
                <a:gd name="T25" fmla="*/ 945048 h 1754188"/>
                <a:gd name="T26" fmla="*/ 1399385 w 1752600"/>
                <a:gd name="T27" fmla="*/ 885589 h 1754188"/>
                <a:gd name="T28" fmla="*/ 1412922 w 1752600"/>
                <a:gd name="T29" fmla="*/ 831438 h 1754188"/>
                <a:gd name="T30" fmla="*/ 1472116 w 1752600"/>
                <a:gd name="T31" fmla="*/ 795869 h 1754188"/>
                <a:gd name="T32" fmla="*/ 931422 w 1752600"/>
                <a:gd name="T33" fmla="*/ 210375 h 1754188"/>
                <a:gd name="T34" fmla="*/ 985331 w 1752600"/>
                <a:gd name="T35" fmla="*/ 812351 h 1754188"/>
                <a:gd name="T36" fmla="*/ 997223 w 1752600"/>
                <a:gd name="T37" fmla="*/ 915108 h 1754188"/>
                <a:gd name="T38" fmla="*/ 946749 w 1752600"/>
                <a:gd name="T39" fmla="*/ 982906 h 1754188"/>
                <a:gd name="T40" fmla="*/ 857693 w 1752600"/>
                <a:gd name="T41" fmla="*/ 1003564 h 1754188"/>
                <a:gd name="T42" fmla="*/ 763351 w 1752600"/>
                <a:gd name="T43" fmla="*/ 937354 h 1754188"/>
                <a:gd name="T44" fmla="*/ 353480 w 1752600"/>
                <a:gd name="T45" fmla="*/ 893921 h 1754188"/>
                <a:gd name="T46" fmla="*/ 383342 w 1752600"/>
                <a:gd name="T47" fmla="*/ 820296 h 1754188"/>
                <a:gd name="T48" fmla="*/ 815147 w 1752600"/>
                <a:gd name="T49" fmla="*/ 764945 h 1754188"/>
                <a:gd name="T50" fmla="*/ 858486 w 1752600"/>
                <a:gd name="T51" fmla="*/ 180713 h 1754188"/>
                <a:gd name="T52" fmla="*/ 670516 w 1752600"/>
                <a:gd name="T53" fmla="*/ 152975 h 1754188"/>
                <a:gd name="T54" fmla="*/ 441192 w 1752600"/>
                <a:gd name="T55" fmla="*/ 263340 h 1754188"/>
                <a:gd name="T56" fmla="*/ 263181 w 1752600"/>
                <a:gd name="T57" fmla="*/ 441458 h 1754188"/>
                <a:gd name="T58" fmla="*/ 152883 w 1752600"/>
                <a:gd name="T59" fmla="*/ 670921 h 1754188"/>
                <a:gd name="T60" fmla="*/ 126168 w 1752600"/>
                <a:gd name="T61" fmla="*/ 934791 h 1754188"/>
                <a:gd name="T62" fmla="*/ 190707 w 1752600"/>
                <a:gd name="T63" fmla="*/ 1186485 h 1754188"/>
                <a:gd name="T64" fmla="*/ 332216 w 1752600"/>
                <a:gd name="T65" fmla="*/ 1396099 h 1754188"/>
                <a:gd name="T66" fmla="*/ 534297 w 1752600"/>
                <a:gd name="T67" fmla="*/ 1547221 h 1754188"/>
                <a:gd name="T68" fmla="*/ 780550 w 1752600"/>
                <a:gd name="T69" fmla="*/ 1623709 h 1754188"/>
                <a:gd name="T70" fmla="*/ 1045847 w 1752600"/>
                <a:gd name="T71" fmla="*/ 1610476 h 1754188"/>
                <a:gd name="T72" fmla="*/ 1281255 w 1752600"/>
                <a:gd name="T73" fmla="*/ 1511227 h 1754188"/>
                <a:gd name="T74" fmla="*/ 1467730 w 1752600"/>
                <a:gd name="T75" fmla="*/ 1341578 h 1754188"/>
                <a:gd name="T76" fmla="*/ 1588873 w 1752600"/>
                <a:gd name="T77" fmla="*/ 1118202 h 1754188"/>
                <a:gd name="T78" fmla="*/ 1628019 w 1752600"/>
                <a:gd name="T79" fmla="*/ 857509 h 1754188"/>
                <a:gd name="T80" fmla="*/ 1576176 w 1752600"/>
                <a:gd name="T81" fmla="*/ 601315 h 1754188"/>
                <a:gd name="T82" fmla="*/ 1444718 w 1752600"/>
                <a:gd name="T83" fmla="*/ 384820 h 1754188"/>
                <a:gd name="T84" fmla="*/ 1250573 w 1752600"/>
                <a:gd name="T85" fmla="*/ 224170 h 1754188"/>
                <a:gd name="T86" fmla="*/ 1009345 w 1752600"/>
                <a:gd name="T87" fmla="*/ 136037 h 1754188"/>
                <a:gd name="T88" fmla="*/ 987656 w 1752600"/>
                <a:gd name="T89" fmla="*/ 7146 h 1754188"/>
                <a:gd name="T90" fmla="*/ 1274907 w 1752600"/>
                <a:gd name="T91" fmla="*/ 96337 h 1754188"/>
                <a:gd name="T92" fmla="*/ 1510315 w 1752600"/>
                <a:gd name="T93" fmla="*/ 272074 h 1754188"/>
                <a:gd name="T94" fmla="*/ 1675101 w 1752600"/>
                <a:gd name="T95" fmla="*/ 516358 h 1754188"/>
                <a:gd name="T96" fmla="*/ 1749955 w 1752600"/>
                <a:gd name="T97" fmla="*/ 809605 h 1754188"/>
                <a:gd name="T98" fmla="*/ 1719273 w 1752600"/>
                <a:gd name="T99" fmla="*/ 1116879 h 1754188"/>
                <a:gd name="T100" fmla="*/ 1590724 w 1752600"/>
                <a:gd name="T101" fmla="*/ 1384453 h 1754188"/>
                <a:gd name="T102" fmla="*/ 1383353 w 1752600"/>
                <a:gd name="T103" fmla="*/ 1591949 h 1754188"/>
                <a:gd name="T104" fmla="*/ 1115940 w 1752600"/>
                <a:gd name="T105" fmla="*/ 1720576 h 1754188"/>
                <a:gd name="T106" fmla="*/ 809116 w 1752600"/>
                <a:gd name="T107" fmla="*/ 1751277 h 1754188"/>
                <a:gd name="T108" fmla="*/ 516046 w 1752600"/>
                <a:gd name="T109" fmla="*/ 1676377 h 1754188"/>
                <a:gd name="T110" fmla="*/ 271909 w 1752600"/>
                <a:gd name="T111" fmla="*/ 1511492 h 1754188"/>
                <a:gd name="T112" fmla="*/ 95750 w 1752600"/>
                <a:gd name="T113" fmla="*/ 1275941 h 1754188"/>
                <a:gd name="T114" fmla="*/ 6877 w 1752600"/>
                <a:gd name="T115" fmla="*/ 988782 h 1754188"/>
                <a:gd name="T116" fmla="*/ 22483 w 1752600"/>
                <a:gd name="T117" fmla="*/ 679126 h 1754188"/>
                <a:gd name="T118" fmla="*/ 138071 w 1752600"/>
                <a:gd name="T119" fmla="*/ 404935 h 1754188"/>
                <a:gd name="T120" fmla="*/ 335655 w 1752600"/>
                <a:gd name="T121" fmla="*/ 187117 h 1754188"/>
                <a:gd name="T122" fmla="*/ 595662 w 1752600"/>
                <a:gd name="T123" fmla="*/ 46051 h 1754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2600" h="1754188">
                  <a:moveTo>
                    <a:pt x="873945" y="1403350"/>
                  </a:moveTo>
                  <a:lnTo>
                    <a:pt x="877888" y="1403350"/>
                  </a:lnTo>
                  <a:lnTo>
                    <a:pt x="882356" y="1403350"/>
                  </a:lnTo>
                  <a:lnTo>
                    <a:pt x="886299" y="1403616"/>
                  </a:lnTo>
                  <a:lnTo>
                    <a:pt x="890505" y="1404146"/>
                  </a:lnTo>
                  <a:lnTo>
                    <a:pt x="894448" y="1404943"/>
                  </a:lnTo>
                  <a:lnTo>
                    <a:pt x="898128" y="1405739"/>
                  </a:lnTo>
                  <a:lnTo>
                    <a:pt x="901808" y="1406801"/>
                  </a:lnTo>
                  <a:lnTo>
                    <a:pt x="906014" y="1408393"/>
                  </a:lnTo>
                  <a:lnTo>
                    <a:pt x="909432" y="1409455"/>
                  </a:lnTo>
                  <a:lnTo>
                    <a:pt x="913112" y="1411048"/>
                  </a:lnTo>
                  <a:lnTo>
                    <a:pt x="916529" y="1412906"/>
                  </a:lnTo>
                  <a:lnTo>
                    <a:pt x="919946" y="1415030"/>
                  </a:lnTo>
                  <a:lnTo>
                    <a:pt x="923363" y="1417153"/>
                  </a:lnTo>
                  <a:lnTo>
                    <a:pt x="929672" y="1421931"/>
                  </a:lnTo>
                  <a:lnTo>
                    <a:pt x="935192" y="1427240"/>
                  </a:lnTo>
                  <a:lnTo>
                    <a:pt x="940450" y="1432814"/>
                  </a:lnTo>
                  <a:lnTo>
                    <a:pt x="945181" y="1439185"/>
                  </a:lnTo>
                  <a:lnTo>
                    <a:pt x="947284" y="1442636"/>
                  </a:lnTo>
                  <a:lnTo>
                    <a:pt x="949124" y="1446086"/>
                  </a:lnTo>
                  <a:lnTo>
                    <a:pt x="951227" y="1449537"/>
                  </a:lnTo>
                  <a:lnTo>
                    <a:pt x="952804" y="1452988"/>
                  </a:lnTo>
                  <a:lnTo>
                    <a:pt x="953856" y="1456704"/>
                  </a:lnTo>
                  <a:lnTo>
                    <a:pt x="955433" y="1460420"/>
                  </a:lnTo>
                  <a:lnTo>
                    <a:pt x="956484" y="1464667"/>
                  </a:lnTo>
                  <a:lnTo>
                    <a:pt x="957273" y="1468384"/>
                  </a:lnTo>
                  <a:lnTo>
                    <a:pt x="958062" y="1472365"/>
                  </a:lnTo>
                  <a:lnTo>
                    <a:pt x="958587" y="1476612"/>
                  </a:lnTo>
                  <a:lnTo>
                    <a:pt x="958850" y="1480594"/>
                  </a:lnTo>
                  <a:lnTo>
                    <a:pt x="958850" y="1485107"/>
                  </a:lnTo>
                  <a:lnTo>
                    <a:pt x="958850" y="1489088"/>
                  </a:lnTo>
                  <a:lnTo>
                    <a:pt x="958587" y="1493335"/>
                  </a:lnTo>
                  <a:lnTo>
                    <a:pt x="958062" y="1497317"/>
                  </a:lnTo>
                  <a:lnTo>
                    <a:pt x="957273" y="1501299"/>
                  </a:lnTo>
                  <a:lnTo>
                    <a:pt x="956484" y="1505546"/>
                  </a:lnTo>
                  <a:lnTo>
                    <a:pt x="955433" y="1509262"/>
                  </a:lnTo>
                  <a:lnTo>
                    <a:pt x="953856" y="1512978"/>
                  </a:lnTo>
                  <a:lnTo>
                    <a:pt x="952804" y="1516694"/>
                  </a:lnTo>
                  <a:lnTo>
                    <a:pt x="951227" y="1520145"/>
                  </a:lnTo>
                  <a:lnTo>
                    <a:pt x="949124" y="1524127"/>
                  </a:lnTo>
                  <a:lnTo>
                    <a:pt x="947284" y="1527312"/>
                  </a:lnTo>
                  <a:lnTo>
                    <a:pt x="945181" y="1530763"/>
                  </a:lnTo>
                  <a:lnTo>
                    <a:pt x="940450" y="1536868"/>
                  </a:lnTo>
                  <a:lnTo>
                    <a:pt x="935192" y="1542973"/>
                  </a:lnTo>
                  <a:lnTo>
                    <a:pt x="929672" y="1548017"/>
                  </a:lnTo>
                  <a:lnTo>
                    <a:pt x="923363" y="1552795"/>
                  </a:lnTo>
                  <a:lnTo>
                    <a:pt x="919946" y="1554918"/>
                  </a:lnTo>
                  <a:lnTo>
                    <a:pt x="916529" y="1556776"/>
                  </a:lnTo>
                  <a:lnTo>
                    <a:pt x="913112" y="1558634"/>
                  </a:lnTo>
                  <a:lnTo>
                    <a:pt x="909432" y="1560227"/>
                  </a:lnTo>
                  <a:lnTo>
                    <a:pt x="906014" y="1561820"/>
                  </a:lnTo>
                  <a:lnTo>
                    <a:pt x="901808" y="1563147"/>
                  </a:lnTo>
                  <a:lnTo>
                    <a:pt x="898128" y="1564209"/>
                  </a:lnTo>
                  <a:lnTo>
                    <a:pt x="894448" y="1565005"/>
                  </a:lnTo>
                  <a:lnTo>
                    <a:pt x="890505" y="1565801"/>
                  </a:lnTo>
                  <a:lnTo>
                    <a:pt x="886299" y="1566067"/>
                  </a:lnTo>
                  <a:lnTo>
                    <a:pt x="882356" y="1566598"/>
                  </a:lnTo>
                  <a:lnTo>
                    <a:pt x="877888" y="1566863"/>
                  </a:lnTo>
                  <a:lnTo>
                    <a:pt x="873945" y="1566598"/>
                  </a:lnTo>
                  <a:lnTo>
                    <a:pt x="869739" y="1566067"/>
                  </a:lnTo>
                  <a:lnTo>
                    <a:pt x="865796" y="1565801"/>
                  </a:lnTo>
                  <a:lnTo>
                    <a:pt x="861853" y="1565005"/>
                  </a:lnTo>
                  <a:lnTo>
                    <a:pt x="857647" y="1564209"/>
                  </a:lnTo>
                  <a:lnTo>
                    <a:pt x="853967" y="1563147"/>
                  </a:lnTo>
                  <a:lnTo>
                    <a:pt x="850287" y="1561820"/>
                  </a:lnTo>
                  <a:lnTo>
                    <a:pt x="846607" y="1560227"/>
                  </a:lnTo>
                  <a:lnTo>
                    <a:pt x="842664" y="1558634"/>
                  </a:lnTo>
                  <a:lnTo>
                    <a:pt x="839247" y="1556776"/>
                  </a:lnTo>
                  <a:lnTo>
                    <a:pt x="835829" y="1554918"/>
                  </a:lnTo>
                  <a:lnTo>
                    <a:pt x="832675" y="1552795"/>
                  </a:lnTo>
                  <a:lnTo>
                    <a:pt x="826629" y="1548017"/>
                  </a:lnTo>
                  <a:lnTo>
                    <a:pt x="820583" y="1542973"/>
                  </a:lnTo>
                  <a:lnTo>
                    <a:pt x="815589" y="1536868"/>
                  </a:lnTo>
                  <a:lnTo>
                    <a:pt x="810857" y="1530763"/>
                  </a:lnTo>
                  <a:lnTo>
                    <a:pt x="808754" y="1527312"/>
                  </a:lnTo>
                  <a:lnTo>
                    <a:pt x="806914" y="1524127"/>
                  </a:lnTo>
                  <a:lnTo>
                    <a:pt x="805074" y="1520145"/>
                  </a:lnTo>
                  <a:lnTo>
                    <a:pt x="803497" y="1516694"/>
                  </a:lnTo>
                  <a:lnTo>
                    <a:pt x="801920" y="1512978"/>
                  </a:lnTo>
                  <a:lnTo>
                    <a:pt x="800605" y="1509262"/>
                  </a:lnTo>
                  <a:lnTo>
                    <a:pt x="799554" y="1505546"/>
                  </a:lnTo>
                  <a:lnTo>
                    <a:pt x="798765" y="1501299"/>
                  </a:lnTo>
                  <a:lnTo>
                    <a:pt x="797977" y="1497317"/>
                  </a:lnTo>
                  <a:lnTo>
                    <a:pt x="797714" y="1493335"/>
                  </a:lnTo>
                  <a:lnTo>
                    <a:pt x="797188" y="1489088"/>
                  </a:lnTo>
                  <a:lnTo>
                    <a:pt x="796925" y="1485107"/>
                  </a:lnTo>
                  <a:lnTo>
                    <a:pt x="797188" y="1480594"/>
                  </a:lnTo>
                  <a:lnTo>
                    <a:pt x="797714" y="1476612"/>
                  </a:lnTo>
                  <a:lnTo>
                    <a:pt x="797977" y="1472365"/>
                  </a:lnTo>
                  <a:lnTo>
                    <a:pt x="798765" y="1468384"/>
                  </a:lnTo>
                  <a:lnTo>
                    <a:pt x="799554" y="1464667"/>
                  </a:lnTo>
                  <a:lnTo>
                    <a:pt x="800605" y="1460420"/>
                  </a:lnTo>
                  <a:lnTo>
                    <a:pt x="801920" y="1456704"/>
                  </a:lnTo>
                  <a:lnTo>
                    <a:pt x="803497" y="1452988"/>
                  </a:lnTo>
                  <a:lnTo>
                    <a:pt x="805074" y="1449537"/>
                  </a:lnTo>
                  <a:lnTo>
                    <a:pt x="806914" y="1446086"/>
                  </a:lnTo>
                  <a:lnTo>
                    <a:pt x="808754" y="1442636"/>
                  </a:lnTo>
                  <a:lnTo>
                    <a:pt x="810857" y="1439185"/>
                  </a:lnTo>
                  <a:lnTo>
                    <a:pt x="815589" y="1432814"/>
                  </a:lnTo>
                  <a:lnTo>
                    <a:pt x="820583" y="1427240"/>
                  </a:lnTo>
                  <a:lnTo>
                    <a:pt x="826629" y="1421931"/>
                  </a:lnTo>
                  <a:lnTo>
                    <a:pt x="832675" y="1417153"/>
                  </a:lnTo>
                  <a:lnTo>
                    <a:pt x="835829" y="1415030"/>
                  </a:lnTo>
                  <a:lnTo>
                    <a:pt x="839247" y="1412906"/>
                  </a:lnTo>
                  <a:lnTo>
                    <a:pt x="842664" y="1411048"/>
                  </a:lnTo>
                  <a:lnTo>
                    <a:pt x="846607" y="1409455"/>
                  </a:lnTo>
                  <a:lnTo>
                    <a:pt x="850287" y="1408393"/>
                  </a:lnTo>
                  <a:lnTo>
                    <a:pt x="853967" y="1406801"/>
                  </a:lnTo>
                  <a:lnTo>
                    <a:pt x="857647" y="1405739"/>
                  </a:lnTo>
                  <a:lnTo>
                    <a:pt x="861853" y="1404943"/>
                  </a:lnTo>
                  <a:lnTo>
                    <a:pt x="865796" y="1404146"/>
                  </a:lnTo>
                  <a:lnTo>
                    <a:pt x="869739" y="1403616"/>
                  </a:lnTo>
                  <a:lnTo>
                    <a:pt x="873945" y="1403350"/>
                  </a:lnTo>
                  <a:close/>
                  <a:moveTo>
                    <a:pt x="1480345" y="795338"/>
                  </a:moveTo>
                  <a:lnTo>
                    <a:pt x="1484857" y="795603"/>
                  </a:lnTo>
                  <a:lnTo>
                    <a:pt x="1488839" y="795869"/>
                  </a:lnTo>
                  <a:lnTo>
                    <a:pt x="1493086" y="796134"/>
                  </a:lnTo>
                  <a:lnTo>
                    <a:pt x="1497068" y="797196"/>
                  </a:lnTo>
                  <a:lnTo>
                    <a:pt x="1500784" y="797727"/>
                  </a:lnTo>
                  <a:lnTo>
                    <a:pt x="1505031" y="799054"/>
                  </a:lnTo>
                  <a:lnTo>
                    <a:pt x="1508747" y="800381"/>
                  </a:lnTo>
                  <a:lnTo>
                    <a:pt x="1512198" y="801974"/>
                  </a:lnTo>
                  <a:lnTo>
                    <a:pt x="1515914" y="803567"/>
                  </a:lnTo>
                  <a:lnTo>
                    <a:pt x="1519365" y="805425"/>
                  </a:lnTo>
                  <a:lnTo>
                    <a:pt x="1522816" y="807283"/>
                  </a:lnTo>
                  <a:lnTo>
                    <a:pt x="1526266" y="809406"/>
                  </a:lnTo>
                  <a:lnTo>
                    <a:pt x="1532637" y="814184"/>
                  </a:lnTo>
                  <a:lnTo>
                    <a:pt x="1538211" y="819228"/>
                  </a:lnTo>
                  <a:lnTo>
                    <a:pt x="1543520" y="825068"/>
                  </a:lnTo>
                  <a:lnTo>
                    <a:pt x="1548298" y="831438"/>
                  </a:lnTo>
                  <a:lnTo>
                    <a:pt x="1550422" y="834624"/>
                  </a:lnTo>
                  <a:lnTo>
                    <a:pt x="1552545" y="838074"/>
                  </a:lnTo>
                  <a:lnTo>
                    <a:pt x="1554403" y="841791"/>
                  </a:lnTo>
                  <a:lnTo>
                    <a:pt x="1555996" y="845241"/>
                  </a:lnTo>
                  <a:lnTo>
                    <a:pt x="1557589" y="848958"/>
                  </a:lnTo>
                  <a:lnTo>
                    <a:pt x="1558650" y="852939"/>
                  </a:lnTo>
                  <a:lnTo>
                    <a:pt x="1559712" y="856655"/>
                  </a:lnTo>
                  <a:lnTo>
                    <a:pt x="1560509" y="860637"/>
                  </a:lnTo>
                  <a:lnTo>
                    <a:pt x="1561305" y="864884"/>
                  </a:lnTo>
                  <a:lnTo>
                    <a:pt x="1561836" y="868866"/>
                  </a:lnTo>
                  <a:lnTo>
                    <a:pt x="1562101" y="872847"/>
                  </a:lnTo>
                  <a:lnTo>
                    <a:pt x="1562101" y="877094"/>
                  </a:lnTo>
                  <a:lnTo>
                    <a:pt x="1562101" y="881342"/>
                  </a:lnTo>
                  <a:lnTo>
                    <a:pt x="1561836" y="885589"/>
                  </a:lnTo>
                  <a:lnTo>
                    <a:pt x="1561305" y="889570"/>
                  </a:lnTo>
                  <a:lnTo>
                    <a:pt x="1560509" y="893817"/>
                  </a:lnTo>
                  <a:lnTo>
                    <a:pt x="1559712" y="897534"/>
                  </a:lnTo>
                  <a:lnTo>
                    <a:pt x="1558650" y="901515"/>
                  </a:lnTo>
                  <a:lnTo>
                    <a:pt x="1557589" y="905497"/>
                  </a:lnTo>
                  <a:lnTo>
                    <a:pt x="1555996" y="908948"/>
                  </a:lnTo>
                  <a:lnTo>
                    <a:pt x="1554403" y="912664"/>
                  </a:lnTo>
                  <a:lnTo>
                    <a:pt x="1552545" y="916115"/>
                  </a:lnTo>
                  <a:lnTo>
                    <a:pt x="1550422" y="919565"/>
                  </a:lnTo>
                  <a:lnTo>
                    <a:pt x="1548298" y="923016"/>
                  </a:lnTo>
                  <a:lnTo>
                    <a:pt x="1543520" y="929387"/>
                  </a:lnTo>
                  <a:lnTo>
                    <a:pt x="1538211" y="934961"/>
                  </a:lnTo>
                  <a:lnTo>
                    <a:pt x="1532637" y="940270"/>
                  </a:lnTo>
                  <a:lnTo>
                    <a:pt x="1526266" y="945048"/>
                  </a:lnTo>
                  <a:lnTo>
                    <a:pt x="1522816" y="947171"/>
                  </a:lnTo>
                  <a:lnTo>
                    <a:pt x="1519365" y="949030"/>
                  </a:lnTo>
                  <a:lnTo>
                    <a:pt x="1515914" y="950888"/>
                  </a:lnTo>
                  <a:lnTo>
                    <a:pt x="1512198" y="952480"/>
                  </a:lnTo>
                  <a:lnTo>
                    <a:pt x="1508747" y="953808"/>
                  </a:lnTo>
                  <a:lnTo>
                    <a:pt x="1505031" y="955400"/>
                  </a:lnTo>
                  <a:lnTo>
                    <a:pt x="1500784" y="956197"/>
                  </a:lnTo>
                  <a:lnTo>
                    <a:pt x="1497068" y="957258"/>
                  </a:lnTo>
                  <a:lnTo>
                    <a:pt x="1493086" y="957789"/>
                  </a:lnTo>
                  <a:lnTo>
                    <a:pt x="1488839" y="958586"/>
                  </a:lnTo>
                  <a:lnTo>
                    <a:pt x="1484857" y="958851"/>
                  </a:lnTo>
                  <a:lnTo>
                    <a:pt x="1480345" y="958851"/>
                  </a:lnTo>
                  <a:lnTo>
                    <a:pt x="1476363" y="958851"/>
                  </a:lnTo>
                  <a:lnTo>
                    <a:pt x="1472116" y="958586"/>
                  </a:lnTo>
                  <a:lnTo>
                    <a:pt x="1468134" y="957789"/>
                  </a:lnTo>
                  <a:lnTo>
                    <a:pt x="1464153" y="957258"/>
                  </a:lnTo>
                  <a:lnTo>
                    <a:pt x="1459906" y="956197"/>
                  </a:lnTo>
                  <a:lnTo>
                    <a:pt x="1456189" y="955400"/>
                  </a:lnTo>
                  <a:lnTo>
                    <a:pt x="1452473" y="953808"/>
                  </a:lnTo>
                  <a:lnTo>
                    <a:pt x="1448757" y="952480"/>
                  </a:lnTo>
                  <a:lnTo>
                    <a:pt x="1445306" y="950888"/>
                  </a:lnTo>
                  <a:lnTo>
                    <a:pt x="1441325" y="949030"/>
                  </a:lnTo>
                  <a:lnTo>
                    <a:pt x="1437874" y="947171"/>
                  </a:lnTo>
                  <a:lnTo>
                    <a:pt x="1434954" y="945048"/>
                  </a:lnTo>
                  <a:lnTo>
                    <a:pt x="1428583" y="940270"/>
                  </a:lnTo>
                  <a:lnTo>
                    <a:pt x="1422478" y="934961"/>
                  </a:lnTo>
                  <a:lnTo>
                    <a:pt x="1417435" y="929387"/>
                  </a:lnTo>
                  <a:lnTo>
                    <a:pt x="1412922" y="923016"/>
                  </a:lnTo>
                  <a:lnTo>
                    <a:pt x="1410533" y="919565"/>
                  </a:lnTo>
                  <a:lnTo>
                    <a:pt x="1408675" y="916115"/>
                  </a:lnTo>
                  <a:lnTo>
                    <a:pt x="1406817" y="912664"/>
                  </a:lnTo>
                  <a:lnTo>
                    <a:pt x="1405224" y="908948"/>
                  </a:lnTo>
                  <a:lnTo>
                    <a:pt x="1403632" y="905497"/>
                  </a:lnTo>
                  <a:lnTo>
                    <a:pt x="1402304" y="901515"/>
                  </a:lnTo>
                  <a:lnTo>
                    <a:pt x="1401243" y="897534"/>
                  </a:lnTo>
                  <a:lnTo>
                    <a:pt x="1400446" y="893817"/>
                  </a:lnTo>
                  <a:lnTo>
                    <a:pt x="1399650" y="889570"/>
                  </a:lnTo>
                  <a:lnTo>
                    <a:pt x="1399385" y="885589"/>
                  </a:lnTo>
                  <a:lnTo>
                    <a:pt x="1398854" y="881342"/>
                  </a:lnTo>
                  <a:lnTo>
                    <a:pt x="1398588" y="877094"/>
                  </a:lnTo>
                  <a:lnTo>
                    <a:pt x="1398854" y="872847"/>
                  </a:lnTo>
                  <a:lnTo>
                    <a:pt x="1399385" y="868866"/>
                  </a:lnTo>
                  <a:lnTo>
                    <a:pt x="1399650" y="864884"/>
                  </a:lnTo>
                  <a:lnTo>
                    <a:pt x="1400446" y="860637"/>
                  </a:lnTo>
                  <a:lnTo>
                    <a:pt x="1401243" y="856655"/>
                  </a:lnTo>
                  <a:lnTo>
                    <a:pt x="1402304" y="852939"/>
                  </a:lnTo>
                  <a:lnTo>
                    <a:pt x="1403632" y="848958"/>
                  </a:lnTo>
                  <a:lnTo>
                    <a:pt x="1405224" y="845241"/>
                  </a:lnTo>
                  <a:lnTo>
                    <a:pt x="1406817" y="841791"/>
                  </a:lnTo>
                  <a:lnTo>
                    <a:pt x="1408675" y="838074"/>
                  </a:lnTo>
                  <a:lnTo>
                    <a:pt x="1410533" y="834624"/>
                  </a:lnTo>
                  <a:lnTo>
                    <a:pt x="1412922" y="831438"/>
                  </a:lnTo>
                  <a:lnTo>
                    <a:pt x="1417435" y="825068"/>
                  </a:lnTo>
                  <a:lnTo>
                    <a:pt x="1422478" y="819228"/>
                  </a:lnTo>
                  <a:lnTo>
                    <a:pt x="1428583" y="814184"/>
                  </a:lnTo>
                  <a:lnTo>
                    <a:pt x="1434954" y="809406"/>
                  </a:lnTo>
                  <a:lnTo>
                    <a:pt x="1437874" y="807283"/>
                  </a:lnTo>
                  <a:lnTo>
                    <a:pt x="1441325" y="805425"/>
                  </a:lnTo>
                  <a:lnTo>
                    <a:pt x="1445306" y="803567"/>
                  </a:lnTo>
                  <a:lnTo>
                    <a:pt x="1448757" y="801974"/>
                  </a:lnTo>
                  <a:lnTo>
                    <a:pt x="1452473" y="800381"/>
                  </a:lnTo>
                  <a:lnTo>
                    <a:pt x="1456189" y="799054"/>
                  </a:lnTo>
                  <a:lnTo>
                    <a:pt x="1459906" y="797727"/>
                  </a:lnTo>
                  <a:lnTo>
                    <a:pt x="1464153" y="797196"/>
                  </a:lnTo>
                  <a:lnTo>
                    <a:pt x="1468134" y="796134"/>
                  </a:lnTo>
                  <a:lnTo>
                    <a:pt x="1472116" y="795869"/>
                  </a:lnTo>
                  <a:lnTo>
                    <a:pt x="1476363" y="795603"/>
                  </a:lnTo>
                  <a:lnTo>
                    <a:pt x="1480345" y="795338"/>
                  </a:lnTo>
                  <a:close/>
                  <a:moveTo>
                    <a:pt x="876984" y="177800"/>
                  </a:moveTo>
                  <a:lnTo>
                    <a:pt x="883326" y="178065"/>
                  </a:lnTo>
                  <a:lnTo>
                    <a:pt x="889669" y="179124"/>
                  </a:lnTo>
                  <a:lnTo>
                    <a:pt x="895482" y="180713"/>
                  </a:lnTo>
                  <a:lnTo>
                    <a:pt x="901032" y="182832"/>
                  </a:lnTo>
                  <a:lnTo>
                    <a:pt x="906581" y="185215"/>
                  </a:lnTo>
                  <a:lnTo>
                    <a:pt x="911867" y="188393"/>
                  </a:lnTo>
                  <a:lnTo>
                    <a:pt x="916359" y="191836"/>
                  </a:lnTo>
                  <a:lnTo>
                    <a:pt x="920851" y="196074"/>
                  </a:lnTo>
                  <a:lnTo>
                    <a:pt x="924815" y="200311"/>
                  </a:lnTo>
                  <a:lnTo>
                    <a:pt x="928251" y="205078"/>
                  </a:lnTo>
                  <a:lnTo>
                    <a:pt x="931422" y="210375"/>
                  </a:lnTo>
                  <a:lnTo>
                    <a:pt x="934065" y="215672"/>
                  </a:lnTo>
                  <a:lnTo>
                    <a:pt x="936179" y="221498"/>
                  </a:lnTo>
                  <a:lnTo>
                    <a:pt x="937764" y="227325"/>
                  </a:lnTo>
                  <a:lnTo>
                    <a:pt x="938821" y="233681"/>
                  </a:lnTo>
                  <a:lnTo>
                    <a:pt x="939086" y="240037"/>
                  </a:lnTo>
                  <a:lnTo>
                    <a:pt x="939086" y="766534"/>
                  </a:lnTo>
                  <a:lnTo>
                    <a:pt x="945956" y="770772"/>
                  </a:lnTo>
                  <a:lnTo>
                    <a:pt x="952827" y="775539"/>
                  </a:lnTo>
                  <a:lnTo>
                    <a:pt x="959169" y="780835"/>
                  </a:lnTo>
                  <a:lnTo>
                    <a:pt x="964983" y="786397"/>
                  </a:lnTo>
                  <a:lnTo>
                    <a:pt x="971061" y="792488"/>
                  </a:lnTo>
                  <a:lnTo>
                    <a:pt x="976082" y="798844"/>
                  </a:lnTo>
                  <a:lnTo>
                    <a:pt x="980839" y="805465"/>
                  </a:lnTo>
                  <a:lnTo>
                    <a:pt x="985331" y="812351"/>
                  </a:lnTo>
                  <a:lnTo>
                    <a:pt x="989295" y="819502"/>
                  </a:lnTo>
                  <a:lnTo>
                    <a:pt x="992995" y="826917"/>
                  </a:lnTo>
                  <a:lnTo>
                    <a:pt x="995902" y="834862"/>
                  </a:lnTo>
                  <a:lnTo>
                    <a:pt x="998545" y="843072"/>
                  </a:lnTo>
                  <a:lnTo>
                    <a:pt x="1000394" y="851282"/>
                  </a:lnTo>
                  <a:lnTo>
                    <a:pt x="1001980" y="859757"/>
                  </a:lnTo>
                  <a:lnTo>
                    <a:pt x="1002773" y="868497"/>
                  </a:lnTo>
                  <a:lnTo>
                    <a:pt x="1003301" y="877236"/>
                  </a:lnTo>
                  <a:lnTo>
                    <a:pt x="1002773" y="883857"/>
                  </a:lnTo>
                  <a:lnTo>
                    <a:pt x="1002244" y="889948"/>
                  </a:lnTo>
                  <a:lnTo>
                    <a:pt x="1001716" y="896569"/>
                  </a:lnTo>
                  <a:lnTo>
                    <a:pt x="1000394" y="902925"/>
                  </a:lnTo>
                  <a:lnTo>
                    <a:pt x="999073" y="909017"/>
                  </a:lnTo>
                  <a:lnTo>
                    <a:pt x="997223" y="915108"/>
                  </a:lnTo>
                  <a:lnTo>
                    <a:pt x="995373" y="921199"/>
                  </a:lnTo>
                  <a:lnTo>
                    <a:pt x="993259" y="926761"/>
                  </a:lnTo>
                  <a:lnTo>
                    <a:pt x="990352" y="932322"/>
                  </a:lnTo>
                  <a:lnTo>
                    <a:pt x="987445" y="938149"/>
                  </a:lnTo>
                  <a:lnTo>
                    <a:pt x="984803" y="943446"/>
                  </a:lnTo>
                  <a:lnTo>
                    <a:pt x="981367" y="948478"/>
                  </a:lnTo>
                  <a:lnTo>
                    <a:pt x="977932" y="953509"/>
                  </a:lnTo>
                  <a:lnTo>
                    <a:pt x="973968" y="958541"/>
                  </a:lnTo>
                  <a:lnTo>
                    <a:pt x="970004" y="962779"/>
                  </a:lnTo>
                  <a:lnTo>
                    <a:pt x="965512" y="967281"/>
                  </a:lnTo>
                  <a:lnTo>
                    <a:pt x="961284" y="971783"/>
                  </a:lnTo>
                  <a:lnTo>
                    <a:pt x="956527" y="975756"/>
                  </a:lnTo>
                  <a:lnTo>
                    <a:pt x="951770" y="979464"/>
                  </a:lnTo>
                  <a:lnTo>
                    <a:pt x="946749" y="982906"/>
                  </a:lnTo>
                  <a:lnTo>
                    <a:pt x="941728" y="986349"/>
                  </a:lnTo>
                  <a:lnTo>
                    <a:pt x="936443" y="989527"/>
                  </a:lnTo>
                  <a:lnTo>
                    <a:pt x="930893" y="992441"/>
                  </a:lnTo>
                  <a:lnTo>
                    <a:pt x="925344" y="994824"/>
                  </a:lnTo>
                  <a:lnTo>
                    <a:pt x="919530" y="996943"/>
                  </a:lnTo>
                  <a:lnTo>
                    <a:pt x="913716" y="999062"/>
                  </a:lnTo>
                  <a:lnTo>
                    <a:pt x="907374" y="1000915"/>
                  </a:lnTo>
                  <a:lnTo>
                    <a:pt x="901560" y="1001975"/>
                  </a:lnTo>
                  <a:lnTo>
                    <a:pt x="895218" y="1003299"/>
                  </a:lnTo>
                  <a:lnTo>
                    <a:pt x="888611" y="1004358"/>
                  </a:lnTo>
                  <a:lnTo>
                    <a:pt x="882269" y="1004623"/>
                  </a:lnTo>
                  <a:lnTo>
                    <a:pt x="875663" y="1004888"/>
                  </a:lnTo>
                  <a:lnTo>
                    <a:pt x="866678" y="1004623"/>
                  </a:lnTo>
                  <a:lnTo>
                    <a:pt x="857693" y="1003564"/>
                  </a:lnTo>
                  <a:lnTo>
                    <a:pt x="849236" y="1001975"/>
                  </a:lnTo>
                  <a:lnTo>
                    <a:pt x="840780" y="999856"/>
                  </a:lnTo>
                  <a:lnTo>
                    <a:pt x="832324" y="997473"/>
                  </a:lnTo>
                  <a:lnTo>
                    <a:pt x="824396" y="994030"/>
                  </a:lnTo>
                  <a:lnTo>
                    <a:pt x="816732" y="990587"/>
                  </a:lnTo>
                  <a:lnTo>
                    <a:pt x="809333" y="986084"/>
                  </a:lnTo>
                  <a:lnTo>
                    <a:pt x="802198" y="981317"/>
                  </a:lnTo>
                  <a:lnTo>
                    <a:pt x="795591" y="976286"/>
                  </a:lnTo>
                  <a:lnTo>
                    <a:pt x="788984" y="970724"/>
                  </a:lnTo>
                  <a:lnTo>
                    <a:pt x="783170" y="964633"/>
                  </a:lnTo>
                  <a:lnTo>
                    <a:pt x="777357" y="958541"/>
                  </a:lnTo>
                  <a:lnTo>
                    <a:pt x="772600" y="951920"/>
                  </a:lnTo>
                  <a:lnTo>
                    <a:pt x="767843" y="944770"/>
                  </a:lnTo>
                  <a:lnTo>
                    <a:pt x="763351" y="937354"/>
                  </a:lnTo>
                  <a:lnTo>
                    <a:pt x="413204" y="937354"/>
                  </a:lnTo>
                  <a:lnTo>
                    <a:pt x="406597" y="937090"/>
                  </a:lnTo>
                  <a:lnTo>
                    <a:pt x="400519" y="936295"/>
                  </a:lnTo>
                  <a:lnTo>
                    <a:pt x="394705" y="934706"/>
                  </a:lnTo>
                  <a:lnTo>
                    <a:pt x="388627" y="932322"/>
                  </a:lnTo>
                  <a:lnTo>
                    <a:pt x="383342" y="929939"/>
                  </a:lnTo>
                  <a:lnTo>
                    <a:pt x="378321" y="926761"/>
                  </a:lnTo>
                  <a:lnTo>
                    <a:pt x="373564" y="923053"/>
                  </a:lnTo>
                  <a:lnTo>
                    <a:pt x="368808" y="919345"/>
                  </a:lnTo>
                  <a:lnTo>
                    <a:pt x="365108" y="914843"/>
                  </a:lnTo>
                  <a:lnTo>
                    <a:pt x="361408" y="909811"/>
                  </a:lnTo>
                  <a:lnTo>
                    <a:pt x="358237" y="904779"/>
                  </a:lnTo>
                  <a:lnTo>
                    <a:pt x="355859" y="899483"/>
                  </a:lnTo>
                  <a:lnTo>
                    <a:pt x="353480" y="893921"/>
                  </a:lnTo>
                  <a:lnTo>
                    <a:pt x="352159" y="887830"/>
                  </a:lnTo>
                  <a:lnTo>
                    <a:pt x="351102" y="881474"/>
                  </a:lnTo>
                  <a:lnTo>
                    <a:pt x="350838" y="875382"/>
                  </a:lnTo>
                  <a:lnTo>
                    <a:pt x="351102" y="868761"/>
                  </a:lnTo>
                  <a:lnTo>
                    <a:pt x="352159" y="862670"/>
                  </a:lnTo>
                  <a:lnTo>
                    <a:pt x="353480" y="856844"/>
                  </a:lnTo>
                  <a:lnTo>
                    <a:pt x="355859" y="850752"/>
                  </a:lnTo>
                  <a:lnTo>
                    <a:pt x="358237" y="845456"/>
                  </a:lnTo>
                  <a:lnTo>
                    <a:pt x="361408" y="840424"/>
                  </a:lnTo>
                  <a:lnTo>
                    <a:pt x="365108" y="835392"/>
                  </a:lnTo>
                  <a:lnTo>
                    <a:pt x="368808" y="831154"/>
                  </a:lnTo>
                  <a:lnTo>
                    <a:pt x="373564" y="827447"/>
                  </a:lnTo>
                  <a:lnTo>
                    <a:pt x="378321" y="823474"/>
                  </a:lnTo>
                  <a:lnTo>
                    <a:pt x="383342" y="820296"/>
                  </a:lnTo>
                  <a:lnTo>
                    <a:pt x="388627" y="817913"/>
                  </a:lnTo>
                  <a:lnTo>
                    <a:pt x="394705" y="815794"/>
                  </a:lnTo>
                  <a:lnTo>
                    <a:pt x="400519" y="814205"/>
                  </a:lnTo>
                  <a:lnTo>
                    <a:pt x="406597" y="813146"/>
                  </a:lnTo>
                  <a:lnTo>
                    <a:pt x="413204" y="812881"/>
                  </a:lnTo>
                  <a:lnTo>
                    <a:pt x="765465" y="812881"/>
                  </a:lnTo>
                  <a:lnTo>
                    <a:pt x="770222" y="805730"/>
                  </a:lnTo>
                  <a:lnTo>
                    <a:pt x="775507" y="798579"/>
                  </a:lnTo>
                  <a:lnTo>
                    <a:pt x="780792" y="791959"/>
                  </a:lnTo>
                  <a:lnTo>
                    <a:pt x="786870" y="785602"/>
                  </a:lnTo>
                  <a:lnTo>
                    <a:pt x="793477" y="779511"/>
                  </a:lnTo>
                  <a:lnTo>
                    <a:pt x="800348" y="774214"/>
                  </a:lnTo>
                  <a:lnTo>
                    <a:pt x="807483" y="769183"/>
                  </a:lnTo>
                  <a:lnTo>
                    <a:pt x="815147" y="764945"/>
                  </a:lnTo>
                  <a:lnTo>
                    <a:pt x="815147" y="240037"/>
                  </a:lnTo>
                  <a:lnTo>
                    <a:pt x="815411" y="233681"/>
                  </a:lnTo>
                  <a:lnTo>
                    <a:pt x="816204" y="227325"/>
                  </a:lnTo>
                  <a:lnTo>
                    <a:pt x="817789" y="221498"/>
                  </a:lnTo>
                  <a:lnTo>
                    <a:pt x="819639" y="215672"/>
                  </a:lnTo>
                  <a:lnTo>
                    <a:pt x="822546" y="210375"/>
                  </a:lnTo>
                  <a:lnTo>
                    <a:pt x="825717" y="205078"/>
                  </a:lnTo>
                  <a:lnTo>
                    <a:pt x="829153" y="200311"/>
                  </a:lnTo>
                  <a:lnTo>
                    <a:pt x="833116" y="196074"/>
                  </a:lnTo>
                  <a:lnTo>
                    <a:pt x="837609" y="191836"/>
                  </a:lnTo>
                  <a:lnTo>
                    <a:pt x="842366" y="188393"/>
                  </a:lnTo>
                  <a:lnTo>
                    <a:pt x="847387" y="185215"/>
                  </a:lnTo>
                  <a:lnTo>
                    <a:pt x="852936" y="182832"/>
                  </a:lnTo>
                  <a:lnTo>
                    <a:pt x="858486" y="180713"/>
                  </a:lnTo>
                  <a:lnTo>
                    <a:pt x="864564" y="179124"/>
                  </a:lnTo>
                  <a:lnTo>
                    <a:pt x="870642" y="178065"/>
                  </a:lnTo>
                  <a:lnTo>
                    <a:pt x="876984" y="177800"/>
                  </a:lnTo>
                  <a:close/>
                  <a:moveTo>
                    <a:pt x="856991" y="124392"/>
                  </a:moveTo>
                  <a:lnTo>
                    <a:pt x="837683" y="125450"/>
                  </a:lnTo>
                  <a:lnTo>
                    <a:pt x="818374" y="126774"/>
                  </a:lnTo>
                  <a:lnTo>
                    <a:pt x="799594" y="128362"/>
                  </a:lnTo>
                  <a:lnTo>
                    <a:pt x="780550" y="130479"/>
                  </a:lnTo>
                  <a:lnTo>
                    <a:pt x="762034" y="132861"/>
                  </a:lnTo>
                  <a:lnTo>
                    <a:pt x="743255" y="136037"/>
                  </a:lnTo>
                  <a:lnTo>
                    <a:pt x="725004" y="139478"/>
                  </a:lnTo>
                  <a:lnTo>
                    <a:pt x="706489" y="143712"/>
                  </a:lnTo>
                  <a:lnTo>
                    <a:pt x="688502" y="147947"/>
                  </a:lnTo>
                  <a:lnTo>
                    <a:pt x="670516" y="152975"/>
                  </a:lnTo>
                  <a:lnTo>
                    <a:pt x="653059" y="158269"/>
                  </a:lnTo>
                  <a:lnTo>
                    <a:pt x="635337" y="164091"/>
                  </a:lnTo>
                  <a:lnTo>
                    <a:pt x="617880" y="169914"/>
                  </a:lnTo>
                  <a:lnTo>
                    <a:pt x="600687" y="176530"/>
                  </a:lnTo>
                  <a:lnTo>
                    <a:pt x="583759" y="183412"/>
                  </a:lnTo>
                  <a:lnTo>
                    <a:pt x="567095" y="191087"/>
                  </a:lnTo>
                  <a:lnTo>
                    <a:pt x="550432" y="198762"/>
                  </a:lnTo>
                  <a:lnTo>
                    <a:pt x="534297" y="206967"/>
                  </a:lnTo>
                  <a:lnTo>
                    <a:pt x="517898" y="215436"/>
                  </a:lnTo>
                  <a:lnTo>
                    <a:pt x="502292" y="224170"/>
                  </a:lnTo>
                  <a:lnTo>
                    <a:pt x="486686" y="233698"/>
                  </a:lnTo>
                  <a:lnTo>
                    <a:pt x="471345" y="242961"/>
                  </a:lnTo>
                  <a:lnTo>
                    <a:pt x="456268" y="253018"/>
                  </a:lnTo>
                  <a:lnTo>
                    <a:pt x="441192" y="263340"/>
                  </a:lnTo>
                  <a:lnTo>
                    <a:pt x="426379" y="274191"/>
                  </a:lnTo>
                  <a:lnTo>
                    <a:pt x="412361" y="285042"/>
                  </a:lnTo>
                  <a:lnTo>
                    <a:pt x="398342" y="296423"/>
                  </a:lnTo>
                  <a:lnTo>
                    <a:pt x="384588" y="308333"/>
                  </a:lnTo>
                  <a:lnTo>
                    <a:pt x="371098" y="320243"/>
                  </a:lnTo>
                  <a:lnTo>
                    <a:pt x="357608" y="332417"/>
                  </a:lnTo>
                  <a:lnTo>
                    <a:pt x="344648" y="344856"/>
                  </a:lnTo>
                  <a:lnTo>
                    <a:pt x="332216" y="358089"/>
                  </a:lnTo>
                  <a:lnTo>
                    <a:pt x="319784" y="371323"/>
                  </a:lnTo>
                  <a:lnTo>
                    <a:pt x="307617" y="384820"/>
                  </a:lnTo>
                  <a:lnTo>
                    <a:pt x="295979" y="398583"/>
                  </a:lnTo>
                  <a:lnTo>
                    <a:pt x="284870" y="412610"/>
                  </a:lnTo>
                  <a:lnTo>
                    <a:pt x="273761" y="427167"/>
                  </a:lnTo>
                  <a:lnTo>
                    <a:pt x="263181" y="441458"/>
                  </a:lnTo>
                  <a:lnTo>
                    <a:pt x="252865" y="456544"/>
                  </a:lnTo>
                  <a:lnTo>
                    <a:pt x="242814" y="471630"/>
                  </a:lnTo>
                  <a:lnTo>
                    <a:pt x="233027" y="486980"/>
                  </a:lnTo>
                  <a:lnTo>
                    <a:pt x="224034" y="502596"/>
                  </a:lnTo>
                  <a:lnTo>
                    <a:pt x="215041" y="518740"/>
                  </a:lnTo>
                  <a:lnTo>
                    <a:pt x="206577" y="534620"/>
                  </a:lnTo>
                  <a:lnTo>
                    <a:pt x="198377" y="551029"/>
                  </a:lnTo>
                  <a:lnTo>
                    <a:pt x="190707" y="567438"/>
                  </a:lnTo>
                  <a:lnTo>
                    <a:pt x="183301" y="584112"/>
                  </a:lnTo>
                  <a:lnTo>
                    <a:pt x="176424" y="601315"/>
                  </a:lnTo>
                  <a:lnTo>
                    <a:pt x="169811" y="618253"/>
                  </a:lnTo>
                  <a:lnTo>
                    <a:pt x="163992" y="635986"/>
                  </a:lnTo>
                  <a:lnTo>
                    <a:pt x="157908" y="653454"/>
                  </a:lnTo>
                  <a:lnTo>
                    <a:pt x="152883" y="670921"/>
                  </a:lnTo>
                  <a:lnTo>
                    <a:pt x="147857" y="689183"/>
                  </a:lnTo>
                  <a:lnTo>
                    <a:pt x="143625" y="707180"/>
                  </a:lnTo>
                  <a:lnTo>
                    <a:pt x="139393" y="725707"/>
                  </a:lnTo>
                  <a:lnTo>
                    <a:pt x="135955" y="743704"/>
                  </a:lnTo>
                  <a:lnTo>
                    <a:pt x="132781" y="762495"/>
                  </a:lnTo>
                  <a:lnTo>
                    <a:pt x="130400" y="781551"/>
                  </a:lnTo>
                  <a:lnTo>
                    <a:pt x="128019" y="800342"/>
                  </a:lnTo>
                  <a:lnTo>
                    <a:pt x="126168" y="819133"/>
                  </a:lnTo>
                  <a:lnTo>
                    <a:pt x="125110" y="838189"/>
                  </a:lnTo>
                  <a:lnTo>
                    <a:pt x="124316" y="857509"/>
                  </a:lnTo>
                  <a:lnTo>
                    <a:pt x="124052" y="877094"/>
                  </a:lnTo>
                  <a:lnTo>
                    <a:pt x="124316" y="896414"/>
                  </a:lnTo>
                  <a:lnTo>
                    <a:pt x="125110" y="915735"/>
                  </a:lnTo>
                  <a:lnTo>
                    <a:pt x="126168" y="934791"/>
                  </a:lnTo>
                  <a:lnTo>
                    <a:pt x="128019" y="953846"/>
                  </a:lnTo>
                  <a:lnTo>
                    <a:pt x="130400" y="972637"/>
                  </a:lnTo>
                  <a:lnTo>
                    <a:pt x="132781" y="991428"/>
                  </a:lnTo>
                  <a:lnTo>
                    <a:pt x="135955" y="1009955"/>
                  </a:lnTo>
                  <a:lnTo>
                    <a:pt x="139393" y="1028481"/>
                  </a:lnTo>
                  <a:lnTo>
                    <a:pt x="143625" y="1046743"/>
                  </a:lnTo>
                  <a:lnTo>
                    <a:pt x="147857" y="1065005"/>
                  </a:lnTo>
                  <a:lnTo>
                    <a:pt x="152883" y="1082737"/>
                  </a:lnTo>
                  <a:lnTo>
                    <a:pt x="157908" y="1100734"/>
                  </a:lnTo>
                  <a:lnTo>
                    <a:pt x="163992" y="1118202"/>
                  </a:lnTo>
                  <a:lnTo>
                    <a:pt x="169811" y="1135405"/>
                  </a:lnTo>
                  <a:lnTo>
                    <a:pt x="176424" y="1152608"/>
                  </a:lnTo>
                  <a:lnTo>
                    <a:pt x="183301" y="1169547"/>
                  </a:lnTo>
                  <a:lnTo>
                    <a:pt x="190707" y="1186485"/>
                  </a:lnTo>
                  <a:lnTo>
                    <a:pt x="198377" y="1203159"/>
                  </a:lnTo>
                  <a:lnTo>
                    <a:pt x="206577" y="1219568"/>
                  </a:lnTo>
                  <a:lnTo>
                    <a:pt x="215041" y="1235448"/>
                  </a:lnTo>
                  <a:lnTo>
                    <a:pt x="224034" y="1251592"/>
                  </a:lnTo>
                  <a:lnTo>
                    <a:pt x="233027" y="1267208"/>
                  </a:lnTo>
                  <a:lnTo>
                    <a:pt x="242814" y="1282558"/>
                  </a:lnTo>
                  <a:lnTo>
                    <a:pt x="252865" y="1297644"/>
                  </a:lnTo>
                  <a:lnTo>
                    <a:pt x="263181" y="1312200"/>
                  </a:lnTo>
                  <a:lnTo>
                    <a:pt x="273761" y="1327021"/>
                  </a:lnTo>
                  <a:lnTo>
                    <a:pt x="284870" y="1341578"/>
                  </a:lnTo>
                  <a:lnTo>
                    <a:pt x="295979" y="1355605"/>
                  </a:lnTo>
                  <a:lnTo>
                    <a:pt x="307617" y="1369368"/>
                  </a:lnTo>
                  <a:lnTo>
                    <a:pt x="319784" y="1382865"/>
                  </a:lnTo>
                  <a:lnTo>
                    <a:pt x="332216" y="1396099"/>
                  </a:lnTo>
                  <a:lnTo>
                    <a:pt x="344648" y="1408803"/>
                  </a:lnTo>
                  <a:lnTo>
                    <a:pt x="357608" y="1421771"/>
                  </a:lnTo>
                  <a:lnTo>
                    <a:pt x="371098" y="1433946"/>
                  </a:lnTo>
                  <a:lnTo>
                    <a:pt x="384588" y="1445855"/>
                  </a:lnTo>
                  <a:lnTo>
                    <a:pt x="398342" y="1457501"/>
                  </a:lnTo>
                  <a:lnTo>
                    <a:pt x="412361" y="1469146"/>
                  </a:lnTo>
                  <a:lnTo>
                    <a:pt x="426379" y="1479997"/>
                  </a:lnTo>
                  <a:lnTo>
                    <a:pt x="441192" y="1490848"/>
                  </a:lnTo>
                  <a:lnTo>
                    <a:pt x="456268" y="1501170"/>
                  </a:lnTo>
                  <a:lnTo>
                    <a:pt x="471345" y="1511227"/>
                  </a:lnTo>
                  <a:lnTo>
                    <a:pt x="486686" y="1520490"/>
                  </a:lnTo>
                  <a:lnTo>
                    <a:pt x="502292" y="1530018"/>
                  </a:lnTo>
                  <a:lnTo>
                    <a:pt x="517898" y="1538752"/>
                  </a:lnTo>
                  <a:lnTo>
                    <a:pt x="534297" y="1547221"/>
                  </a:lnTo>
                  <a:lnTo>
                    <a:pt x="550432" y="1555426"/>
                  </a:lnTo>
                  <a:lnTo>
                    <a:pt x="567095" y="1563101"/>
                  </a:lnTo>
                  <a:lnTo>
                    <a:pt x="583759" y="1570512"/>
                  </a:lnTo>
                  <a:lnTo>
                    <a:pt x="600687" y="1577393"/>
                  </a:lnTo>
                  <a:lnTo>
                    <a:pt x="617880" y="1583745"/>
                  </a:lnTo>
                  <a:lnTo>
                    <a:pt x="635337" y="1590097"/>
                  </a:lnTo>
                  <a:lnTo>
                    <a:pt x="653059" y="1595655"/>
                  </a:lnTo>
                  <a:lnTo>
                    <a:pt x="670516" y="1601213"/>
                  </a:lnTo>
                  <a:lnTo>
                    <a:pt x="688502" y="1605712"/>
                  </a:lnTo>
                  <a:lnTo>
                    <a:pt x="706489" y="1610476"/>
                  </a:lnTo>
                  <a:lnTo>
                    <a:pt x="725004" y="1614181"/>
                  </a:lnTo>
                  <a:lnTo>
                    <a:pt x="743255" y="1618151"/>
                  </a:lnTo>
                  <a:lnTo>
                    <a:pt x="762034" y="1620798"/>
                  </a:lnTo>
                  <a:lnTo>
                    <a:pt x="780550" y="1623709"/>
                  </a:lnTo>
                  <a:lnTo>
                    <a:pt x="799594" y="1625826"/>
                  </a:lnTo>
                  <a:lnTo>
                    <a:pt x="818374" y="1627414"/>
                  </a:lnTo>
                  <a:lnTo>
                    <a:pt x="837683" y="1628738"/>
                  </a:lnTo>
                  <a:lnTo>
                    <a:pt x="856991" y="1629267"/>
                  </a:lnTo>
                  <a:lnTo>
                    <a:pt x="876300" y="1629532"/>
                  </a:lnTo>
                  <a:lnTo>
                    <a:pt x="895873" y="1629267"/>
                  </a:lnTo>
                  <a:lnTo>
                    <a:pt x="914918" y="1628738"/>
                  </a:lnTo>
                  <a:lnTo>
                    <a:pt x="933962" y="1627414"/>
                  </a:lnTo>
                  <a:lnTo>
                    <a:pt x="953271" y="1625826"/>
                  </a:lnTo>
                  <a:lnTo>
                    <a:pt x="972050" y="1623709"/>
                  </a:lnTo>
                  <a:lnTo>
                    <a:pt x="990830" y="1620798"/>
                  </a:lnTo>
                  <a:lnTo>
                    <a:pt x="1009345" y="1618151"/>
                  </a:lnTo>
                  <a:lnTo>
                    <a:pt x="1027861" y="1614181"/>
                  </a:lnTo>
                  <a:lnTo>
                    <a:pt x="1045847" y="1610476"/>
                  </a:lnTo>
                  <a:lnTo>
                    <a:pt x="1064098" y="1605712"/>
                  </a:lnTo>
                  <a:lnTo>
                    <a:pt x="1082084" y="1601213"/>
                  </a:lnTo>
                  <a:lnTo>
                    <a:pt x="1099806" y="1595655"/>
                  </a:lnTo>
                  <a:lnTo>
                    <a:pt x="1117263" y="1590097"/>
                  </a:lnTo>
                  <a:lnTo>
                    <a:pt x="1134720" y="1583745"/>
                  </a:lnTo>
                  <a:lnTo>
                    <a:pt x="1151913" y="1577393"/>
                  </a:lnTo>
                  <a:lnTo>
                    <a:pt x="1168841" y="1570512"/>
                  </a:lnTo>
                  <a:lnTo>
                    <a:pt x="1185769" y="1563101"/>
                  </a:lnTo>
                  <a:lnTo>
                    <a:pt x="1201904" y="1555426"/>
                  </a:lnTo>
                  <a:lnTo>
                    <a:pt x="1218568" y="1547221"/>
                  </a:lnTo>
                  <a:lnTo>
                    <a:pt x="1234702" y="1538752"/>
                  </a:lnTo>
                  <a:lnTo>
                    <a:pt x="1250573" y="1530018"/>
                  </a:lnTo>
                  <a:lnTo>
                    <a:pt x="1265914" y="1520490"/>
                  </a:lnTo>
                  <a:lnTo>
                    <a:pt x="1281255" y="1511227"/>
                  </a:lnTo>
                  <a:lnTo>
                    <a:pt x="1296596" y="1501170"/>
                  </a:lnTo>
                  <a:lnTo>
                    <a:pt x="1311408" y="1490848"/>
                  </a:lnTo>
                  <a:lnTo>
                    <a:pt x="1325956" y="1479997"/>
                  </a:lnTo>
                  <a:lnTo>
                    <a:pt x="1340504" y="1469146"/>
                  </a:lnTo>
                  <a:lnTo>
                    <a:pt x="1354522" y="1457501"/>
                  </a:lnTo>
                  <a:lnTo>
                    <a:pt x="1368277" y="1445855"/>
                  </a:lnTo>
                  <a:lnTo>
                    <a:pt x="1381766" y="1433946"/>
                  </a:lnTo>
                  <a:lnTo>
                    <a:pt x="1394991" y="1421771"/>
                  </a:lnTo>
                  <a:lnTo>
                    <a:pt x="1407952" y="1408803"/>
                  </a:lnTo>
                  <a:lnTo>
                    <a:pt x="1420384" y="1396099"/>
                  </a:lnTo>
                  <a:lnTo>
                    <a:pt x="1432815" y="1382865"/>
                  </a:lnTo>
                  <a:lnTo>
                    <a:pt x="1444718" y="1369368"/>
                  </a:lnTo>
                  <a:lnTo>
                    <a:pt x="1456356" y="1355605"/>
                  </a:lnTo>
                  <a:lnTo>
                    <a:pt x="1467730" y="1341578"/>
                  </a:lnTo>
                  <a:lnTo>
                    <a:pt x="1479104" y="1327021"/>
                  </a:lnTo>
                  <a:lnTo>
                    <a:pt x="1489684" y="1312200"/>
                  </a:lnTo>
                  <a:lnTo>
                    <a:pt x="1499735" y="1297644"/>
                  </a:lnTo>
                  <a:lnTo>
                    <a:pt x="1509786" y="1282558"/>
                  </a:lnTo>
                  <a:lnTo>
                    <a:pt x="1519308" y="1267208"/>
                  </a:lnTo>
                  <a:lnTo>
                    <a:pt x="1528830" y="1251592"/>
                  </a:lnTo>
                  <a:lnTo>
                    <a:pt x="1537559" y="1235448"/>
                  </a:lnTo>
                  <a:lnTo>
                    <a:pt x="1546023" y="1219568"/>
                  </a:lnTo>
                  <a:lnTo>
                    <a:pt x="1554223" y="1203159"/>
                  </a:lnTo>
                  <a:lnTo>
                    <a:pt x="1561893" y="1186485"/>
                  </a:lnTo>
                  <a:lnTo>
                    <a:pt x="1569299" y="1169547"/>
                  </a:lnTo>
                  <a:lnTo>
                    <a:pt x="1576176" y="1152608"/>
                  </a:lnTo>
                  <a:lnTo>
                    <a:pt x="1582789" y="1135405"/>
                  </a:lnTo>
                  <a:lnTo>
                    <a:pt x="1588873" y="1118202"/>
                  </a:lnTo>
                  <a:lnTo>
                    <a:pt x="1594692" y="1100734"/>
                  </a:lnTo>
                  <a:lnTo>
                    <a:pt x="1599982" y="1082737"/>
                  </a:lnTo>
                  <a:lnTo>
                    <a:pt x="1604743" y="1065005"/>
                  </a:lnTo>
                  <a:lnTo>
                    <a:pt x="1608975" y="1046743"/>
                  </a:lnTo>
                  <a:lnTo>
                    <a:pt x="1613207" y="1028481"/>
                  </a:lnTo>
                  <a:lnTo>
                    <a:pt x="1616645" y="1009955"/>
                  </a:lnTo>
                  <a:lnTo>
                    <a:pt x="1619555" y="991428"/>
                  </a:lnTo>
                  <a:lnTo>
                    <a:pt x="1622464" y="972637"/>
                  </a:lnTo>
                  <a:lnTo>
                    <a:pt x="1624581" y="953846"/>
                  </a:lnTo>
                  <a:lnTo>
                    <a:pt x="1626168" y="934791"/>
                  </a:lnTo>
                  <a:lnTo>
                    <a:pt x="1627490" y="915735"/>
                  </a:lnTo>
                  <a:lnTo>
                    <a:pt x="1628019" y="896414"/>
                  </a:lnTo>
                  <a:lnTo>
                    <a:pt x="1628548" y="877094"/>
                  </a:lnTo>
                  <a:lnTo>
                    <a:pt x="1628019" y="857509"/>
                  </a:lnTo>
                  <a:lnTo>
                    <a:pt x="1627490" y="838189"/>
                  </a:lnTo>
                  <a:lnTo>
                    <a:pt x="1626168" y="819133"/>
                  </a:lnTo>
                  <a:lnTo>
                    <a:pt x="1624581" y="800342"/>
                  </a:lnTo>
                  <a:lnTo>
                    <a:pt x="1622464" y="781551"/>
                  </a:lnTo>
                  <a:lnTo>
                    <a:pt x="1619555" y="762495"/>
                  </a:lnTo>
                  <a:lnTo>
                    <a:pt x="1616645" y="743704"/>
                  </a:lnTo>
                  <a:lnTo>
                    <a:pt x="1613207" y="725707"/>
                  </a:lnTo>
                  <a:lnTo>
                    <a:pt x="1608975" y="707180"/>
                  </a:lnTo>
                  <a:lnTo>
                    <a:pt x="1604743" y="689183"/>
                  </a:lnTo>
                  <a:lnTo>
                    <a:pt x="1599982" y="670921"/>
                  </a:lnTo>
                  <a:lnTo>
                    <a:pt x="1594692" y="653454"/>
                  </a:lnTo>
                  <a:lnTo>
                    <a:pt x="1588873" y="635986"/>
                  </a:lnTo>
                  <a:lnTo>
                    <a:pt x="1582789" y="618253"/>
                  </a:lnTo>
                  <a:lnTo>
                    <a:pt x="1576176" y="601315"/>
                  </a:lnTo>
                  <a:lnTo>
                    <a:pt x="1569299" y="584112"/>
                  </a:lnTo>
                  <a:lnTo>
                    <a:pt x="1561893" y="567438"/>
                  </a:lnTo>
                  <a:lnTo>
                    <a:pt x="1554223" y="551029"/>
                  </a:lnTo>
                  <a:lnTo>
                    <a:pt x="1546023" y="534620"/>
                  </a:lnTo>
                  <a:lnTo>
                    <a:pt x="1537559" y="518740"/>
                  </a:lnTo>
                  <a:lnTo>
                    <a:pt x="1528830" y="502596"/>
                  </a:lnTo>
                  <a:lnTo>
                    <a:pt x="1519308" y="486980"/>
                  </a:lnTo>
                  <a:lnTo>
                    <a:pt x="1509786" y="471630"/>
                  </a:lnTo>
                  <a:lnTo>
                    <a:pt x="1499735" y="456544"/>
                  </a:lnTo>
                  <a:lnTo>
                    <a:pt x="1489684" y="441458"/>
                  </a:lnTo>
                  <a:lnTo>
                    <a:pt x="1479104" y="427167"/>
                  </a:lnTo>
                  <a:lnTo>
                    <a:pt x="1467730" y="412610"/>
                  </a:lnTo>
                  <a:lnTo>
                    <a:pt x="1456356" y="398583"/>
                  </a:lnTo>
                  <a:lnTo>
                    <a:pt x="1444718" y="384820"/>
                  </a:lnTo>
                  <a:lnTo>
                    <a:pt x="1432815" y="371323"/>
                  </a:lnTo>
                  <a:lnTo>
                    <a:pt x="1420384" y="358089"/>
                  </a:lnTo>
                  <a:lnTo>
                    <a:pt x="1407952" y="344856"/>
                  </a:lnTo>
                  <a:lnTo>
                    <a:pt x="1394991" y="332417"/>
                  </a:lnTo>
                  <a:lnTo>
                    <a:pt x="1381766" y="320243"/>
                  </a:lnTo>
                  <a:lnTo>
                    <a:pt x="1368277" y="308333"/>
                  </a:lnTo>
                  <a:lnTo>
                    <a:pt x="1354522" y="296423"/>
                  </a:lnTo>
                  <a:lnTo>
                    <a:pt x="1340504" y="285042"/>
                  </a:lnTo>
                  <a:lnTo>
                    <a:pt x="1325956" y="274191"/>
                  </a:lnTo>
                  <a:lnTo>
                    <a:pt x="1311408" y="263340"/>
                  </a:lnTo>
                  <a:lnTo>
                    <a:pt x="1296596" y="253018"/>
                  </a:lnTo>
                  <a:lnTo>
                    <a:pt x="1281255" y="242961"/>
                  </a:lnTo>
                  <a:lnTo>
                    <a:pt x="1265914" y="233698"/>
                  </a:lnTo>
                  <a:lnTo>
                    <a:pt x="1250573" y="224170"/>
                  </a:lnTo>
                  <a:lnTo>
                    <a:pt x="1234702" y="215436"/>
                  </a:lnTo>
                  <a:lnTo>
                    <a:pt x="1218568" y="206967"/>
                  </a:lnTo>
                  <a:lnTo>
                    <a:pt x="1201904" y="198762"/>
                  </a:lnTo>
                  <a:lnTo>
                    <a:pt x="1185769" y="191087"/>
                  </a:lnTo>
                  <a:lnTo>
                    <a:pt x="1168841" y="183412"/>
                  </a:lnTo>
                  <a:lnTo>
                    <a:pt x="1151913" y="176530"/>
                  </a:lnTo>
                  <a:lnTo>
                    <a:pt x="1134720" y="169914"/>
                  </a:lnTo>
                  <a:lnTo>
                    <a:pt x="1117263" y="164091"/>
                  </a:lnTo>
                  <a:lnTo>
                    <a:pt x="1099806" y="158269"/>
                  </a:lnTo>
                  <a:lnTo>
                    <a:pt x="1082084" y="152975"/>
                  </a:lnTo>
                  <a:lnTo>
                    <a:pt x="1064098" y="147947"/>
                  </a:lnTo>
                  <a:lnTo>
                    <a:pt x="1045847" y="143712"/>
                  </a:lnTo>
                  <a:lnTo>
                    <a:pt x="1027861" y="139478"/>
                  </a:lnTo>
                  <a:lnTo>
                    <a:pt x="1009345" y="136037"/>
                  </a:lnTo>
                  <a:lnTo>
                    <a:pt x="990830" y="132861"/>
                  </a:lnTo>
                  <a:lnTo>
                    <a:pt x="972050" y="130479"/>
                  </a:lnTo>
                  <a:lnTo>
                    <a:pt x="953271" y="128362"/>
                  </a:lnTo>
                  <a:lnTo>
                    <a:pt x="933962" y="126774"/>
                  </a:lnTo>
                  <a:lnTo>
                    <a:pt x="914918" y="125450"/>
                  </a:lnTo>
                  <a:lnTo>
                    <a:pt x="895873" y="124392"/>
                  </a:lnTo>
                  <a:lnTo>
                    <a:pt x="876300" y="124392"/>
                  </a:lnTo>
                  <a:lnTo>
                    <a:pt x="856991" y="124392"/>
                  </a:lnTo>
                  <a:close/>
                  <a:moveTo>
                    <a:pt x="876300" y="0"/>
                  </a:moveTo>
                  <a:lnTo>
                    <a:pt x="899048" y="265"/>
                  </a:lnTo>
                  <a:lnTo>
                    <a:pt x="921266" y="1323"/>
                  </a:lnTo>
                  <a:lnTo>
                    <a:pt x="943749" y="2382"/>
                  </a:lnTo>
                  <a:lnTo>
                    <a:pt x="965702" y="4764"/>
                  </a:lnTo>
                  <a:lnTo>
                    <a:pt x="987656" y="7146"/>
                  </a:lnTo>
                  <a:lnTo>
                    <a:pt x="1009610" y="10057"/>
                  </a:lnTo>
                  <a:lnTo>
                    <a:pt x="1031299" y="13763"/>
                  </a:lnTo>
                  <a:lnTo>
                    <a:pt x="1052724" y="17997"/>
                  </a:lnTo>
                  <a:lnTo>
                    <a:pt x="1074149" y="22496"/>
                  </a:lnTo>
                  <a:lnTo>
                    <a:pt x="1095045" y="27525"/>
                  </a:lnTo>
                  <a:lnTo>
                    <a:pt x="1115940" y="33348"/>
                  </a:lnTo>
                  <a:lnTo>
                    <a:pt x="1136572" y="39435"/>
                  </a:lnTo>
                  <a:lnTo>
                    <a:pt x="1157203" y="46051"/>
                  </a:lnTo>
                  <a:lnTo>
                    <a:pt x="1177305" y="53197"/>
                  </a:lnTo>
                  <a:lnTo>
                    <a:pt x="1197407" y="60873"/>
                  </a:lnTo>
                  <a:lnTo>
                    <a:pt x="1216981" y="69077"/>
                  </a:lnTo>
                  <a:lnTo>
                    <a:pt x="1236818" y="77811"/>
                  </a:lnTo>
                  <a:lnTo>
                    <a:pt x="1255863" y="86545"/>
                  </a:lnTo>
                  <a:lnTo>
                    <a:pt x="1274907" y="96337"/>
                  </a:lnTo>
                  <a:lnTo>
                    <a:pt x="1293687" y="105865"/>
                  </a:lnTo>
                  <a:lnTo>
                    <a:pt x="1312202" y="116452"/>
                  </a:lnTo>
                  <a:lnTo>
                    <a:pt x="1330453" y="127303"/>
                  </a:lnTo>
                  <a:lnTo>
                    <a:pt x="1348439" y="138154"/>
                  </a:lnTo>
                  <a:lnTo>
                    <a:pt x="1365896" y="149799"/>
                  </a:lnTo>
                  <a:lnTo>
                    <a:pt x="1383353" y="162239"/>
                  </a:lnTo>
                  <a:lnTo>
                    <a:pt x="1400282" y="174413"/>
                  </a:lnTo>
                  <a:lnTo>
                    <a:pt x="1416945" y="187117"/>
                  </a:lnTo>
                  <a:lnTo>
                    <a:pt x="1433609" y="200615"/>
                  </a:lnTo>
                  <a:lnTo>
                    <a:pt x="1449479" y="214113"/>
                  </a:lnTo>
                  <a:lnTo>
                    <a:pt x="1465085" y="228404"/>
                  </a:lnTo>
                  <a:lnTo>
                    <a:pt x="1480426" y="242432"/>
                  </a:lnTo>
                  <a:lnTo>
                    <a:pt x="1495503" y="257253"/>
                  </a:lnTo>
                  <a:lnTo>
                    <a:pt x="1510315" y="272074"/>
                  </a:lnTo>
                  <a:lnTo>
                    <a:pt x="1524863" y="287424"/>
                  </a:lnTo>
                  <a:lnTo>
                    <a:pt x="1538881" y="303569"/>
                  </a:lnTo>
                  <a:lnTo>
                    <a:pt x="1552371" y="319449"/>
                  </a:lnTo>
                  <a:lnTo>
                    <a:pt x="1565596" y="335858"/>
                  </a:lnTo>
                  <a:lnTo>
                    <a:pt x="1578292" y="352796"/>
                  </a:lnTo>
                  <a:lnTo>
                    <a:pt x="1590724" y="369735"/>
                  </a:lnTo>
                  <a:lnTo>
                    <a:pt x="1602627" y="386938"/>
                  </a:lnTo>
                  <a:lnTo>
                    <a:pt x="1614265" y="404935"/>
                  </a:lnTo>
                  <a:lnTo>
                    <a:pt x="1625639" y="422667"/>
                  </a:lnTo>
                  <a:lnTo>
                    <a:pt x="1636219" y="440929"/>
                  </a:lnTo>
                  <a:lnTo>
                    <a:pt x="1646534" y="459455"/>
                  </a:lnTo>
                  <a:lnTo>
                    <a:pt x="1656585" y="478247"/>
                  </a:lnTo>
                  <a:lnTo>
                    <a:pt x="1666108" y="497038"/>
                  </a:lnTo>
                  <a:lnTo>
                    <a:pt x="1675101" y="516358"/>
                  </a:lnTo>
                  <a:lnTo>
                    <a:pt x="1683565" y="535943"/>
                  </a:lnTo>
                  <a:lnTo>
                    <a:pt x="1691764" y="555528"/>
                  </a:lnTo>
                  <a:lnTo>
                    <a:pt x="1699170" y="575643"/>
                  </a:lnTo>
                  <a:lnTo>
                    <a:pt x="1706577" y="596022"/>
                  </a:lnTo>
                  <a:lnTo>
                    <a:pt x="1712925" y="616401"/>
                  </a:lnTo>
                  <a:lnTo>
                    <a:pt x="1719273" y="637309"/>
                  </a:lnTo>
                  <a:lnTo>
                    <a:pt x="1725092" y="658218"/>
                  </a:lnTo>
                  <a:lnTo>
                    <a:pt x="1730382" y="679126"/>
                  </a:lnTo>
                  <a:lnTo>
                    <a:pt x="1734614" y="700564"/>
                  </a:lnTo>
                  <a:lnTo>
                    <a:pt x="1739111" y="721737"/>
                  </a:lnTo>
                  <a:lnTo>
                    <a:pt x="1742549" y="743439"/>
                  </a:lnTo>
                  <a:lnTo>
                    <a:pt x="1745723" y="765406"/>
                  </a:lnTo>
                  <a:lnTo>
                    <a:pt x="1748104" y="787373"/>
                  </a:lnTo>
                  <a:lnTo>
                    <a:pt x="1749955" y="809605"/>
                  </a:lnTo>
                  <a:lnTo>
                    <a:pt x="1751542" y="831837"/>
                  </a:lnTo>
                  <a:lnTo>
                    <a:pt x="1752336" y="854598"/>
                  </a:lnTo>
                  <a:lnTo>
                    <a:pt x="1752600" y="877094"/>
                  </a:lnTo>
                  <a:lnTo>
                    <a:pt x="1752336" y="899590"/>
                  </a:lnTo>
                  <a:lnTo>
                    <a:pt x="1751542" y="922351"/>
                  </a:lnTo>
                  <a:lnTo>
                    <a:pt x="1749955" y="944583"/>
                  </a:lnTo>
                  <a:lnTo>
                    <a:pt x="1748104" y="966550"/>
                  </a:lnTo>
                  <a:lnTo>
                    <a:pt x="1745723" y="988782"/>
                  </a:lnTo>
                  <a:lnTo>
                    <a:pt x="1742549" y="1010220"/>
                  </a:lnTo>
                  <a:lnTo>
                    <a:pt x="1739111" y="1031922"/>
                  </a:lnTo>
                  <a:lnTo>
                    <a:pt x="1734614" y="1053624"/>
                  </a:lnTo>
                  <a:lnTo>
                    <a:pt x="1730382" y="1075062"/>
                  </a:lnTo>
                  <a:lnTo>
                    <a:pt x="1725092" y="1095970"/>
                  </a:lnTo>
                  <a:lnTo>
                    <a:pt x="1719273" y="1116879"/>
                  </a:lnTo>
                  <a:lnTo>
                    <a:pt x="1712925" y="1137523"/>
                  </a:lnTo>
                  <a:lnTo>
                    <a:pt x="1706577" y="1157902"/>
                  </a:lnTo>
                  <a:lnTo>
                    <a:pt x="1699170" y="1178016"/>
                  </a:lnTo>
                  <a:lnTo>
                    <a:pt x="1691764" y="1198130"/>
                  </a:lnTo>
                  <a:lnTo>
                    <a:pt x="1683565" y="1217980"/>
                  </a:lnTo>
                  <a:lnTo>
                    <a:pt x="1675101" y="1237565"/>
                  </a:lnTo>
                  <a:lnTo>
                    <a:pt x="1666108" y="1256886"/>
                  </a:lnTo>
                  <a:lnTo>
                    <a:pt x="1656585" y="1275941"/>
                  </a:lnTo>
                  <a:lnTo>
                    <a:pt x="1646534" y="1294733"/>
                  </a:lnTo>
                  <a:lnTo>
                    <a:pt x="1636219" y="1313259"/>
                  </a:lnTo>
                  <a:lnTo>
                    <a:pt x="1625639" y="1331521"/>
                  </a:lnTo>
                  <a:lnTo>
                    <a:pt x="1614265" y="1349253"/>
                  </a:lnTo>
                  <a:lnTo>
                    <a:pt x="1602627" y="1366986"/>
                  </a:lnTo>
                  <a:lnTo>
                    <a:pt x="1590724" y="1384453"/>
                  </a:lnTo>
                  <a:lnTo>
                    <a:pt x="1578292" y="1401392"/>
                  </a:lnTo>
                  <a:lnTo>
                    <a:pt x="1565596" y="1418066"/>
                  </a:lnTo>
                  <a:lnTo>
                    <a:pt x="1552371" y="1434475"/>
                  </a:lnTo>
                  <a:lnTo>
                    <a:pt x="1538881" y="1450619"/>
                  </a:lnTo>
                  <a:lnTo>
                    <a:pt x="1524863" y="1466234"/>
                  </a:lnTo>
                  <a:lnTo>
                    <a:pt x="1510315" y="1481585"/>
                  </a:lnTo>
                  <a:lnTo>
                    <a:pt x="1495503" y="1496671"/>
                  </a:lnTo>
                  <a:lnTo>
                    <a:pt x="1480426" y="1511492"/>
                  </a:lnTo>
                  <a:lnTo>
                    <a:pt x="1465085" y="1525784"/>
                  </a:lnTo>
                  <a:lnTo>
                    <a:pt x="1449479" y="1540075"/>
                  </a:lnTo>
                  <a:lnTo>
                    <a:pt x="1433609" y="1553573"/>
                  </a:lnTo>
                  <a:lnTo>
                    <a:pt x="1416945" y="1566542"/>
                  </a:lnTo>
                  <a:lnTo>
                    <a:pt x="1400282" y="1579510"/>
                  </a:lnTo>
                  <a:lnTo>
                    <a:pt x="1383353" y="1591949"/>
                  </a:lnTo>
                  <a:lnTo>
                    <a:pt x="1365896" y="1603859"/>
                  </a:lnTo>
                  <a:lnTo>
                    <a:pt x="1348439" y="1615505"/>
                  </a:lnTo>
                  <a:lnTo>
                    <a:pt x="1330453" y="1626885"/>
                  </a:lnTo>
                  <a:lnTo>
                    <a:pt x="1312202" y="1637472"/>
                  </a:lnTo>
                  <a:lnTo>
                    <a:pt x="1293687" y="1647793"/>
                  </a:lnTo>
                  <a:lnTo>
                    <a:pt x="1274907" y="1657851"/>
                  </a:lnTo>
                  <a:lnTo>
                    <a:pt x="1255863" y="1667379"/>
                  </a:lnTo>
                  <a:lnTo>
                    <a:pt x="1236818" y="1676377"/>
                  </a:lnTo>
                  <a:lnTo>
                    <a:pt x="1216981" y="1684846"/>
                  </a:lnTo>
                  <a:lnTo>
                    <a:pt x="1197407" y="1693051"/>
                  </a:lnTo>
                  <a:lnTo>
                    <a:pt x="1177305" y="1700726"/>
                  </a:lnTo>
                  <a:lnTo>
                    <a:pt x="1157203" y="1707607"/>
                  </a:lnTo>
                  <a:lnTo>
                    <a:pt x="1136572" y="1714753"/>
                  </a:lnTo>
                  <a:lnTo>
                    <a:pt x="1115940" y="1720576"/>
                  </a:lnTo>
                  <a:lnTo>
                    <a:pt x="1095045" y="1726134"/>
                  </a:lnTo>
                  <a:lnTo>
                    <a:pt x="1074149" y="1731427"/>
                  </a:lnTo>
                  <a:lnTo>
                    <a:pt x="1052724" y="1736191"/>
                  </a:lnTo>
                  <a:lnTo>
                    <a:pt x="1031299" y="1740426"/>
                  </a:lnTo>
                  <a:lnTo>
                    <a:pt x="1009610" y="1743866"/>
                  </a:lnTo>
                  <a:lnTo>
                    <a:pt x="987656" y="1747042"/>
                  </a:lnTo>
                  <a:lnTo>
                    <a:pt x="965702" y="1749424"/>
                  </a:lnTo>
                  <a:lnTo>
                    <a:pt x="943749" y="1751277"/>
                  </a:lnTo>
                  <a:lnTo>
                    <a:pt x="921266" y="1752865"/>
                  </a:lnTo>
                  <a:lnTo>
                    <a:pt x="899048" y="1753923"/>
                  </a:lnTo>
                  <a:lnTo>
                    <a:pt x="876300" y="1754188"/>
                  </a:lnTo>
                  <a:lnTo>
                    <a:pt x="853817" y="1753923"/>
                  </a:lnTo>
                  <a:lnTo>
                    <a:pt x="831335" y="1752865"/>
                  </a:lnTo>
                  <a:lnTo>
                    <a:pt x="809116" y="1751277"/>
                  </a:lnTo>
                  <a:lnTo>
                    <a:pt x="786898" y="1749424"/>
                  </a:lnTo>
                  <a:lnTo>
                    <a:pt x="764944" y="1747042"/>
                  </a:lnTo>
                  <a:lnTo>
                    <a:pt x="742990" y="1743866"/>
                  </a:lnTo>
                  <a:lnTo>
                    <a:pt x="721301" y="1740426"/>
                  </a:lnTo>
                  <a:lnTo>
                    <a:pt x="699876" y="1736191"/>
                  </a:lnTo>
                  <a:lnTo>
                    <a:pt x="678716" y="1731427"/>
                  </a:lnTo>
                  <a:lnTo>
                    <a:pt x="657820" y="1726134"/>
                  </a:lnTo>
                  <a:lnTo>
                    <a:pt x="636660" y="1720576"/>
                  </a:lnTo>
                  <a:lnTo>
                    <a:pt x="616028" y="1714753"/>
                  </a:lnTo>
                  <a:lnTo>
                    <a:pt x="595662" y="1707607"/>
                  </a:lnTo>
                  <a:lnTo>
                    <a:pt x="575295" y="1700726"/>
                  </a:lnTo>
                  <a:lnTo>
                    <a:pt x="555193" y="1693051"/>
                  </a:lnTo>
                  <a:lnTo>
                    <a:pt x="535619" y="1684846"/>
                  </a:lnTo>
                  <a:lnTo>
                    <a:pt x="516046" y="1676377"/>
                  </a:lnTo>
                  <a:lnTo>
                    <a:pt x="496737" y="1667379"/>
                  </a:lnTo>
                  <a:lnTo>
                    <a:pt x="477958" y="1657851"/>
                  </a:lnTo>
                  <a:lnTo>
                    <a:pt x="458913" y="1647793"/>
                  </a:lnTo>
                  <a:lnTo>
                    <a:pt x="440663" y="1637472"/>
                  </a:lnTo>
                  <a:lnTo>
                    <a:pt x="422412" y="1626885"/>
                  </a:lnTo>
                  <a:lnTo>
                    <a:pt x="404161" y="1615505"/>
                  </a:lnTo>
                  <a:lnTo>
                    <a:pt x="386704" y="1603859"/>
                  </a:lnTo>
                  <a:lnTo>
                    <a:pt x="369511" y="1591949"/>
                  </a:lnTo>
                  <a:lnTo>
                    <a:pt x="352318" y="1579510"/>
                  </a:lnTo>
                  <a:lnTo>
                    <a:pt x="335655" y="1566542"/>
                  </a:lnTo>
                  <a:lnTo>
                    <a:pt x="319255" y="1553573"/>
                  </a:lnTo>
                  <a:lnTo>
                    <a:pt x="303121" y="1540075"/>
                  </a:lnTo>
                  <a:lnTo>
                    <a:pt x="287251" y="1525784"/>
                  </a:lnTo>
                  <a:lnTo>
                    <a:pt x="271909" y="1511492"/>
                  </a:lnTo>
                  <a:lnTo>
                    <a:pt x="256833" y="1496671"/>
                  </a:lnTo>
                  <a:lnTo>
                    <a:pt x="242285" y="1481585"/>
                  </a:lnTo>
                  <a:lnTo>
                    <a:pt x="227737" y="1466234"/>
                  </a:lnTo>
                  <a:lnTo>
                    <a:pt x="213983" y="1450619"/>
                  </a:lnTo>
                  <a:lnTo>
                    <a:pt x="200229" y="1434475"/>
                  </a:lnTo>
                  <a:lnTo>
                    <a:pt x="187004" y="1418066"/>
                  </a:lnTo>
                  <a:lnTo>
                    <a:pt x="174308" y="1401392"/>
                  </a:lnTo>
                  <a:lnTo>
                    <a:pt x="161876" y="1384453"/>
                  </a:lnTo>
                  <a:lnTo>
                    <a:pt x="149709" y="1366986"/>
                  </a:lnTo>
                  <a:lnTo>
                    <a:pt x="138071" y="1349253"/>
                  </a:lnTo>
                  <a:lnTo>
                    <a:pt x="126961" y="1331521"/>
                  </a:lnTo>
                  <a:lnTo>
                    <a:pt x="116117" y="1313259"/>
                  </a:lnTo>
                  <a:lnTo>
                    <a:pt x="105801" y="1294733"/>
                  </a:lnTo>
                  <a:lnTo>
                    <a:pt x="95750" y="1275941"/>
                  </a:lnTo>
                  <a:lnTo>
                    <a:pt x="86492" y="1256886"/>
                  </a:lnTo>
                  <a:lnTo>
                    <a:pt x="77499" y="1237565"/>
                  </a:lnTo>
                  <a:lnTo>
                    <a:pt x="69035" y="1217980"/>
                  </a:lnTo>
                  <a:lnTo>
                    <a:pt x="60836" y="1198130"/>
                  </a:lnTo>
                  <a:lnTo>
                    <a:pt x="53165" y="1178016"/>
                  </a:lnTo>
                  <a:lnTo>
                    <a:pt x="46023" y="1157902"/>
                  </a:lnTo>
                  <a:lnTo>
                    <a:pt x="39411" y="1137523"/>
                  </a:lnTo>
                  <a:lnTo>
                    <a:pt x="33327" y="1116879"/>
                  </a:lnTo>
                  <a:lnTo>
                    <a:pt x="27508" y="1095970"/>
                  </a:lnTo>
                  <a:lnTo>
                    <a:pt x="22483" y="1075062"/>
                  </a:lnTo>
                  <a:lnTo>
                    <a:pt x="17721" y="1053624"/>
                  </a:lnTo>
                  <a:lnTo>
                    <a:pt x="13754" y="1031922"/>
                  </a:lnTo>
                  <a:lnTo>
                    <a:pt x="10051" y="1010220"/>
                  </a:lnTo>
                  <a:lnTo>
                    <a:pt x="6877" y="988782"/>
                  </a:lnTo>
                  <a:lnTo>
                    <a:pt x="4496" y="966550"/>
                  </a:lnTo>
                  <a:lnTo>
                    <a:pt x="2380" y="944583"/>
                  </a:lnTo>
                  <a:lnTo>
                    <a:pt x="1322" y="922351"/>
                  </a:lnTo>
                  <a:lnTo>
                    <a:pt x="264" y="899590"/>
                  </a:lnTo>
                  <a:lnTo>
                    <a:pt x="0" y="877094"/>
                  </a:lnTo>
                  <a:lnTo>
                    <a:pt x="264" y="854598"/>
                  </a:lnTo>
                  <a:lnTo>
                    <a:pt x="1322" y="831837"/>
                  </a:lnTo>
                  <a:lnTo>
                    <a:pt x="2380" y="809605"/>
                  </a:lnTo>
                  <a:lnTo>
                    <a:pt x="4496" y="787373"/>
                  </a:lnTo>
                  <a:lnTo>
                    <a:pt x="6877" y="765406"/>
                  </a:lnTo>
                  <a:lnTo>
                    <a:pt x="10051" y="743439"/>
                  </a:lnTo>
                  <a:lnTo>
                    <a:pt x="13754" y="721737"/>
                  </a:lnTo>
                  <a:lnTo>
                    <a:pt x="17721" y="700564"/>
                  </a:lnTo>
                  <a:lnTo>
                    <a:pt x="22483" y="679126"/>
                  </a:lnTo>
                  <a:lnTo>
                    <a:pt x="27508" y="658218"/>
                  </a:lnTo>
                  <a:lnTo>
                    <a:pt x="33327" y="637309"/>
                  </a:lnTo>
                  <a:lnTo>
                    <a:pt x="39411" y="616401"/>
                  </a:lnTo>
                  <a:lnTo>
                    <a:pt x="46023" y="596022"/>
                  </a:lnTo>
                  <a:lnTo>
                    <a:pt x="53165" y="575643"/>
                  </a:lnTo>
                  <a:lnTo>
                    <a:pt x="60836" y="555528"/>
                  </a:lnTo>
                  <a:lnTo>
                    <a:pt x="69035" y="535943"/>
                  </a:lnTo>
                  <a:lnTo>
                    <a:pt x="77499" y="516358"/>
                  </a:lnTo>
                  <a:lnTo>
                    <a:pt x="86492" y="497038"/>
                  </a:lnTo>
                  <a:lnTo>
                    <a:pt x="95750" y="478247"/>
                  </a:lnTo>
                  <a:lnTo>
                    <a:pt x="105801" y="459455"/>
                  </a:lnTo>
                  <a:lnTo>
                    <a:pt x="116117" y="440929"/>
                  </a:lnTo>
                  <a:lnTo>
                    <a:pt x="126961" y="422667"/>
                  </a:lnTo>
                  <a:lnTo>
                    <a:pt x="138071" y="404935"/>
                  </a:lnTo>
                  <a:lnTo>
                    <a:pt x="149709" y="386938"/>
                  </a:lnTo>
                  <a:lnTo>
                    <a:pt x="161876" y="369735"/>
                  </a:lnTo>
                  <a:lnTo>
                    <a:pt x="174308" y="352796"/>
                  </a:lnTo>
                  <a:lnTo>
                    <a:pt x="187004" y="335858"/>
                  </a:lnTo>
                  <a:lnTo>
                    <a:pt x="200229" y="319449"/>
                  </a:lnTo>
                  <a:lnTo>
                    <a:pt x="213983" y="303569"/>
                  </a:lnTo>
                  <a:lnTo>
                    <a:pt x="227737" y="287424"/>
                  </a:lnTo>
                  <a:lnTo>
                    <a:pt x="242285" y="272074"/>
                  </a:lnTo>
                  <a:lnTo>
                    <a:pt x="256833" y="257253"/>
                  </a:lnTo>
                  <a:lnTo>
                    <a:pt x="271909" y="242432"/>
                  </a:lnTo>
                  <a:lnTo>
                    <a:pt x="287251" y="228404"/>
                  </a:lnTo>
                  <a:lnTo>
                    <a:pt x="303121" y="214113"/>
                  </a:lnTo>
                  <a:lnTo>
                    <a:pt x="319255" y="200615"/>
                  </a:lnTo>
                  <a:lnTo>
                    <a:pt x="335655" y="187117"/>
                  </a:lnTo>
                  <a:lnTo>
                    <a:pt x="352318" y="174413"/>
                  </a:lnTo>
                  <a:lnTo>
                    <a:pt x="369511" y="162239"/>
                  </a:lnTo>
                  <a:lnTo>
                    <a:pt x="386704" y="149799"/>
                  </a:lnTo>
                  <a:lnTo>
                    <a:pt x="404161" y="138154"/>
                  </a:lnTo>
                  <a:lnTo>
                    <a:pt x="422412" y="127303"/>
                  </a:lnTo>
                  <a:lnTo>
                    <a:pt x="440663" y="116452"/>
                  </a:lnTo>
                  <a:lnTo>
                    <a:pt x="458913" y="105865"/>
                  </a:lnTo>
                  <a:lnTo>
                    <a:pt x="477958" y="96337"/>
                  </a:lnTo>
                  <a:lnTo>
                    <a:pt x="496737" y="86545"/>
                  </a:lnTo>
                  <a:lnTo>
                    <a:pt x="516046" y="77811"/>
                  </a:lnTo>
                  <a:lnTo>
                    <a:pt x="535619" y="69077"/>
                  </a:lnTo>
                  <a:lnTo>
                    <a:pt x="555193" y="60873"/>
                  </a:lnTo>
                  <a:lnTo>
                    <a:pt x="575295" y="53197"/>
                  </a:lnTo>
                  <a:lnTo>
                    <a:pt x="595662" y="46051"/>
                  </a:lnTo>
                  <a:lnTo>
                    <a:pt x="616028" y="39435"/>
                  </a:lnTo>
                  <a:lnTo>
                    <a:pt x="636660" y="33348"/>
                  </a:lnTo>
                  <a:lnTo>
                    <a:pt x="657820" y="27525"/>
                  </a:lnTo>
                  <a:lnTo>
                    <a:pt x="678716" y="22496"/>
                  </a:lnTo>
                  <a:lnTo>
                    <a:pt x="699876" y="17997"/>
                  </a:lnTo>
                  <a:lnTo>
                    <a:pt x="721301" y="13763"/>
                  </a:lnTo>
                  <a:lnTo>
                    <a:pt x="742990" y="10057"/>
                  </a:lnTo>
                  <a:lnTo>
                    <a:pt x="764944" y="7146"/>
                  </a:lnTo>
                  <a:lnTo>
                    <a:pt x="786898" y="4764"/>
                  </a:lnTo>
                  <a:lnTo>
                    <a:pt x="809116" y="2382"/>
                  </a:lnTo>
                  <a:lnTo>
                    <a:pt x="831335" y="1323"/>
                  </a:lnTo>
                  <a:lnTo>
                    <a:pt x="853817" y="265"/>
                  </a:lnTo>
                  <a:lnTo>
                    <a:pt x="87630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p>
              <a:pPr algn="ctr">
                <a:defRPr/>
              </a:pPr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60"/>
            <p:cNvSpPr txBox="1"/>
            <p:nvPr/>
          </p:nvSpPr>
          <p:spPr>
            <a:xfrm>
              <a:off x="4758089" y="3209399"/>
              <a:ext cx="1562853" cy="369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导师指导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922824" y="2754528"/>
            <a:ext cx="1592960" cy="993274"/>
            <a:chOff x="7972857" y="3431336"/>
            <a:chExt cx="1477034" cy="920989"/>
          </a:xfrm>
        </p:grpSpPr>
        <p:sp>
          <p:nvSpPr>
            <p:cNvPr id="36" name="KSO_Shape"/>
            <p:cNvSpPr/>
            <p:nvPr/>
          </p:nvSpPr>
          <p:spPr bwMode="auto">
            <a:xfrm>
              <a:off x="8272488" y="3431336"/>
              <a:ext cx="520284" cy="433570"/>
            </a:xfrm>
            <a:custGeom>
              <a:avLst/>
              <a:gdLst>
                <a:gd name="T0" fmla="*/ 2147483646 w 282"/>
                <a:gd name="T1" fmla="*/ 2147483646 h 235"/>
                <a:gd name="T2" fmla="*/ 2147483646 w 282"/>
                <a:gd name="T3" fmla="*/ 2147483646 h 235"/>
                <a:gd name="T4" fmla="*/ 2147483646 w 282"/>
                <a:gd name="T5" fmla="*/ 2147483646 h 235"/>
                <a:gd name="T6" fmla="*/ 2147483646 w 282"/>
                <a:gd name="T7" fmla="*/ 2147483646 h 235"/>
                <a:gd name="T8" fmla="*/ 2147483646 w 282"/>
                <a:gd name="T9" fmla="*/ 2147483646 h 235"/>
                <a:gd name="T10" fmla="*/ 2147483646 w 282"/>
                <a:gd name="T11" fmla="*/ 2147483646 h 235"/>
                <a:gd name="T12" fmla="*/ 2147483646 w 282"/>
                <a:gd name="T13" fmla="*/ 2147483646 h 235"/>
                <a:gd name="T14" fmla="*/ 2147483646 w 282"/>
                <a:gd name="T15" fmla="*/ 2147483646 h 235"/>
                <a:gd name="T16" fmla="*/ 2147483646 w 282"/>
                <a:gd name="T17" fmla="*/ 2147483646 h 235"/>
                <a:gd name="T18" fmla="*/ 2147483646 w 282"/>
                <a:gd name="T19" fmla="*/ 2147483646 h 235"/>
                <a:gd name="T20" fmla="*/ 2147483646 w 282"/>
                <a:gd name="T21" fmla="*/ 2147483646 h 235"/>
                <a:gd name="T22" fmla="*/ 2147483646 w 282"/>
                <a:gd name="T23" fmla="*/ 2147483646 h 235"/>
                <a:gd name="T24" fmla="*/ 2147483646 w 282"/>
                <a:gd name="T25" fmla="*/ 2147483646 h 235"/>
                <a:gd name="T26" fmla="*/ 2147483646 w 282"/>
                <a:gd name="T27" fmla="*/ 2147483646 h 235"/>
                <a:gd name="T28" fmla="*/ 2147483646 w 282"/>
                <a:gd name="T29" fmla="*/ 2147483646 h 235"/>
                <a:gd name="T30" fmla="*/ 2147483646 w 282"/>
                <a:gd name="T31" fmla="*/ 2147483646 h 235"/>
                <a:gd name="T32" fmla="*/ 2147483646 w 282"/>
                <a:gd name="T33" fmla="*/ 2147483646 h 235"/>
                <a:gd name="T34" fmla="*/ 2147483646 w 282"/>
                <a:gd name="T35" fmla="*/ 2147483646 h 235"/>
                <a:gd name="T36" fmla="*/ 2147483646 w 282"/>
                <a:gd name="T37" fmla="*/ 2147483646 h 235"/>
                <a:gd name="T38" fmla="*/ 2147483646 w 282"/>
                <a:gd name="T39" fmla="*/ 2147483646 h 235"/>
                <a:gd name="T40" fmla="*/ 2147483646 w 282"/>
                <a:gd name="T41" fmla="*/ 2147483646 h 235"/>
                <a:gd name="T42" fmla="*/ 2147483646 w 282"/>
                <a:gd name="T43" fmla="*/ 2147483646 h 235"/>
                <a:gd name="T44" fmla="*/ 2147483646 w 282"/>
                <a:gd name="T45" fmla="*/ 2147483646 h 235"/>
                <a:gd name="T46" fmla="*/ 2147483646 w 282"/>
                <a:gd name="T47" fmla="*/ 2147483646 h 235"/>
                <a:gd name="T48" fmla="*/ 2147483646 w 282"/>
                <a:gd name="T49" fmla="*/ 2147483646 h 235"/>
                <a:gd name="T50" fmla="*/ 2147483646 w 282"/>
                <a:gd name="T51" fmla="*/ 2147483646 h 235"/>
                <a:gd name="T52" fmla="*/ 2147483646 w 282"/>
                <a:gd name="T53" fmla="*/ 2147483646 h 235"/>
                <a:gd name="T54" fmla="*/ 2147483646 w 282"/>
                <a:gd name="T55" fmla="*/ 2147483646 h 235"/>
                <a:gd name="T56" fmla="*/ 2147483646 w 282"/>
                <a:gd name="T57" fmla="*/ 2147483646 h 235"/>
                <a:gd name="T58" fmla="*/ 2147483646 w 282"/>
                <a:gd name="T59" fmla="*/ 2147483646 h 235"/>
                <a:gd name="T60" fmla="*/ 2147483646 w 282"/>
                <a:gd name="T61" fmla="*/ 2147483646 h 235"/>
                <a:gd name="T62" fmla="*/ 2147483646 w 282"/>
                <a:gd name="T63" fmla="*/ 2147483646 h 235"/>
                <a:gd name="T64" fmla="*/ 2147483646 w 282"/>
                <a:gd name="T65" fmla="*/ 2147483646 h 235"/>
                <a:gd name="T66" fmla="*/ 2147483646 w 282"/>
                <a:gd name="T67" fmla="*/ 2147483646 h 235"/>
                <a:gd name="T68" fmla="*/ 2147483646 w 282"/>
                <a:gd name="T69" fmla="*/ 2147483646 h 235"/>
                <a:gd name="T70" fmla="*/ 2147483646 w 282"/>
                <a:gd name="T71" fmla="*/ 2147483646 h 235"/>
                <a:gd name="T72" fmla="*/ 2147483646 w 282"/>
                <a:gd name="T73" fmla="*/ 2147483646 h 235"/>
                <a:gd name="T74" fmla="*/ 2147483646 w 282"/>
                <a:gd name="T75" fmla="*/ 2147483646 h 235"/>
                <a:gd name="T76" fmla="*/ 2147483646 w 282"/>
                <a:gd name="T77" fmla="*/ 2147483646 h 235"/>
                <a:gd name="T78" fmla="*/ 2147483646 w 282"/>
                <a:gd name="T79" fmla="*/ 2147483646 h 235"/>
                <a:gd name="T80" fmla="*/ 2147483646 w 282"/>
                <a:gd name="T81" fmla="*/ 2147483646 h 235"/>
                <a:gd name="T82" fmla="*/ 2147483646 w 282"/>
                <a:gd name="T83" fmla="*/ 2147483646 h 235"/>
                <a:gd name="T84" fmla="*/ 2147483646 w 282"/>
                <a:gd name="T85" fmla="*/ 2147483646 h 235"/>
                <a:gd name="T86" fmla="*/ 2147483646 w 282"/>
                <a:gd name="T87" fmla="*/ 2147483646 h 235"/>
                <a:gd name="T88" fmla="*/ 2147483646 w 282"/>
                <a:gd name="T89" fmla="*/ 2147483646 h 235"/>
                <a:gd name="T90" fmla="*/ 2147483646 w 282"/>
                <a:gd name="T91" fmla="*/ 2147483646 h 235"/>
                <a:gd name="T92" fmla="*/ 2147483646 w 282"/>
                <a:gd name="T93" fmla="*/ 2147483646 h 235"/>
                <a:gd name="T94" fmla="*/ 2147483646 w 282"/>
                <a:gd name="T95" fmla="*/ 2147483646 h 235"/>
                <a:gd name="T96" fmla="*/ 2147483646 w 282"/>
                <a:gd name="T97" fmla="*/ 2147483646 h 235"/>
                <a:gd name="T98" fmla="*/ 2147483646 w 282"/>
                <a:gd name="T99" fmla="*/ 2147483646 h 235"/>
                <a:gd name="T100" fmla="*/ 2147483646 w 282"/>
                <a:gd name="T101" fmla="*/ 2147483646 h 235"/>
                <a:gd name="T102" fmla="*/ 0 w 282"/>
                <a:gd name="T103" fmla="*/ 2147483646 h 235"/>
                <a:gd name="T104" fmla="*/ 0 w 282"/>
                <a:gd name="T105" fmla="*/ 2147483646 h 235"/>
                <a:gd name="T106" fmla="*/ 2147483646 w 282"/>
                <a:gd name="T107" fmla="*/ 2147483646 h 235"/>
                <a:gd name="T108" fmla="*/ 2147483646 w 282"/>
                <a:gd name="T109" fmla="*/ 2147483646 h 235"/>
                <a:gd name="T110" fmla="*/ 2147483646 w 282"/>
                <a:gd name="T111" fmla="*/ 2147483646 h 235"/>
                <a:gd name="T112" fmla="*/ 2147483646 w 282"/>
                <a:gd name="T113" fmla="*/ 2147483646 h 235"/>
                <a:gd name="T114" fmla="*/ 2147483646 w 282"/>
                <a:gd name="T115" fmla="*/ 2147483646 h 235"/>
                <a:gd name="T116" fmla="*/ 2147483646 w 282"/>
                <a:gd name="T117" fmla="*/ 2147483646 h 235"/>
                <a:gd name="T118" fmla="*/ 2147483646 w 282"/>
                <a:gd name="T119" fmla="*/ 2147483646 h 235"/>
                <a:gd name="T120" fmla="*/ 2147483646 w 282"/>
                <a:gd name="T121" fmla="*/ 2147483646 h 235"/>
                <a:gd name="T122" fmla="*/ 2147483646 w 282"/>
                <a:gd name="T123" fmla="*/ 2147483646 h 23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82" h="235">
                  <a:moveTo>
                    <a:pt x="28" y="131"/>
                  </a:moveTo>
                  <a:cubicBezTo>
                    <a:pt x="28" y="53"/>
                    <a:pt x="28" y="53"/>
                    <a:pt x="28" y="53"/>
                  </a:cubicBezTo>
                  <a:cubicBezTo>
                    <a:pt x="28" y="44"/>
                    <a:pt x="36" y="36"/>
                    <a:pt x="46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36" y="148"/>
                    <a:pt x="28" y="140"/>
                    <a:pt x="28" y="131"/>
                  </a:cubicBezTo>
                  <a:close/>
                  <a:moveTo>
                    <a:pt x="214" y="131"/>
                  </a:moveTo>
                  <a:cubicBezTo>
                    <a:pt x="214" y="53"/>
                    <a:pt x="214" y="53"/>
                    <a:pt x="214" y="53"/>
                  </a:cubicBezTo>
                  <a:cubicBezTo>
                    <a:pt x="214" y="44"/>
                    <a:pt x="207" y="36"/>
                    <a:pt x="197" y="3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207" y="148"/>
                    <a:pt x="214" y="140"/>
                    <a:pt x="214" y="131"/>
                  </a:cubicBezTo>
                  <a:close/>
                  <a:moveTo>
                    <a:pt x="154" y="36"/>
                  </a:moveTo>
                  <a:cubicBezTo>
                    <a:pt x="152" y="21"/>
                    <a:pt x="143" y="13"/>
                    <a:pt x="13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00" y="13"/>
                    <a:pt x="91" y="21"/>
                    <a:pt x="89" y="36"/>
                  </a:cubicBezTo>
                  <a:cubicBezTo>
                    <a:pt x="77" y="36"/>
                    <a:pt x="77" y="36"/>
                    <a:pt x="77" y="3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6" y="36"/>
                    <a:pt x="166" y="36"/>
                    <a:pt x="166" y="36"/>
                  </a:cubicBezTo>
                  <a:lnTo>
                    <a:pt x="154" y="36"/>
                  </a:lnTo>
                  <a:close/>
                  <a:moveTo>
                    <a:pt x="101" y="36"/>
                  </a:moveTo>
                  <a:cubicBezTo>
                    <a:pt x="102" y="23"/>
                    <a:pt x="110" y="23"/>
                    <a:pt x="112" y="23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3"/>
                    <a:pt x="141" y="27"/>
                    <a:pt x="142" y="36"/>
                  </a:cubicBezTo>
                  <a:lnTo>
                    <a:pt x="101" y="36"/>
                  </a:lnTo>
                  <a:close/>
                  <a:moveTo>
                    <a:pt x="42" y="187"/>
                  </a:moveTo>
                  <a:cubicBezTo>
                    <a:pt x="28" y="187"/>
                    <a:pt x="17" y="198"/>
                    <a:pt x="17" y="211"/>
                  </a:cubicBezTo>
                  <a:cubicBezTo>
                    <a:pt x="17" y="224"/>
                    <a:pt x="28" y="235"/>
                    <a:pt x="42" y="235"/>
                  </a:cubicBezTo>
                  <a:cubicBezTo>
                    <a:pt x="55" y="235"/>
                    <a:pt x="66" y="224"/>
                    <a:pt x="66" y="211"/>
                  </a:cubicBezTo>
                  <a:cubicBezTo>
                    <a:pt x="66" y="198"/>
                    <a:pt x="55" y="187"/>
                    <a:pt x="42" y="187"/>
                  </a:cubicBezTo>
                  <a:close/>
                  <a:moveTo>
                    <a:pt x="42" y="224"/>
                  </a:moveTo>
                  <a:cubicBezTo>
                    <a:pt x="34" y="224"/>
                    <a:pt x="29" y="218"/>
                    <a:pt x="29" y="211"/>
                  </a:cubicBezTo>
                  <a:cubicBezTo>
                    <a:pt x="29" y="204"/>
                    <a:pt x="34" y="198"/>
                    <a:pt x="42" y="198"/>
                  </a:cubicBezTo>
                  <a:cubicBezTo>
                    <a:pt x="49" y="198"/>
                    <a:pt x="54" y="204"/>
                    <a:pt x="54" y="211"/>
                  </a:cubicBezTo>
                  <a:cubicBezTo>
                    <a:pt x="54" y="218"/>
                    <a:pt x="49" y="224"/>
                    <a:pt x="42" y="224"/>
                  </a:cubicBezTo>
                  <a:close/>
                  <a:moveTo>
                    <a:pt x="202" y="187"/>
                  </a:moveTo>
                  <a:cubicBezTo>
                    <a:pt x="188" y="187"/>
                    <a:pt x="177" y="198"/>
                    <a:pt x="177" y="211"/>
                  </a:cubicBezTo>
                  <a:cubicBezTo>
                    <a:pt x="177" y="224"/>
                    <a:pt x="188" y="235"/>
                    <a:pt x="202" y="235"/>
                  </a:cubicBezTo>
                  <a:cubicBezTo>
                    <a:pt x="215" y="235"/>
                    <a:pt x="226" y="224"/>
                    <a:pt x="226" y="211"/>
                  </a:cubicBezTo>
                  <a:cubicBezTo>
                    <a:pt x="226" y="198"/>
                    <a:pt x="215" y="187"/>
                    <a:pt x="202" y="187"/>
                  </a:cubicBezTo>
                  <a:close/>
                  <a:moveTo>
                    <a:pt x="202" y="224"/>
                  </a:moveTo>
                  <a:cubicBezTo>
                    <a:pt x="194" y="224"/>
                    <a:pt x="189" y="218"/>
                    <a:pt x="189" y="211"/>
                  </a:cubicBezTo>
                  <a:cubicBezTo>
                    <a:pt x="189" y="204"/>
                    <a:pt x="194" y="198"/>
                    <a:pt x="202" y="198"/>
                  </a:cubicBezTo>
                  <a:cubicBezTo>
                    <a:pt x="209" y="198"/>
                    <a:pt x="214" y="204"/>
                    <a:pt x="214" y="211"/>
                  </a:cubicBezTo>
                  <a:cubicBezTo>
                    <a:pt x="214" y="218"/>
                    <a:pt x="209" y="224"/>
                    <a:pt x="202" y="224"/>
                  </a:cubicBezTo>
                  <a:close/>
                  <a:moveTo>
                    <a:pt x="275" y="20"/>
                  </a:moveTo>
                  <a:cubicBezTo>
                    <a:pt x="246" y="36"/>
                    <a:pt x="246" y="36"/>
                    <a:pt x="246" y="36"/>
                  </a:cubicBezTo>
                  <a:cubicBezTo>
                    <a:pt x="246" y="179"/>
                    <a:pt x="246" y="179"/>
                    <a:pt x="246" y="179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26" y="160"/>
                    <a:pt x="226" y="160"/>
                    <a:pt x="226" y="160"/>
                  </a:cubicBezTo>
                  <a:cubicBezTo>
                    <a:pt x="226" y="31"/>
                    <a:pt x="226" y="31"/>
                    <a:pt x="226" y="31"/>
                  </a:cubicBezTo>
                  <a:cubicBezTo>
                    <a:pt x="226" y="31"/>
                    <a:pt x="226" y="30"/>
                    <a:pt x="226" y="29"/>
                  </a:cubicBezTo>
                  <a:cubicBezTo>
                    <a:pt x="227" y="26"/>
                    <a:pt x="228" y="23"/>
                    <a:pt x="231" y="22"/>
                  </a:cubicBezTo>
                  <a:cubicBezTo>
                    <a:pt x="266" y="3"/>
                    <a:pt x="266" y="3"/>
                    <a:pt x="266" y="3"/>
                  </a:cubicBezTo>
                  <a:cubicBezTo>
                    <a:pt x="271" y="0"/>
                    <a:pt x="277" y="2"/>
                    <a:pt x="279" y="7"/>
                  </a:cubicBezTo>
                  <a:cubicBezTo>
                    <a:pt x="282" y="12"/>
                    <a:pt x="280" y="17"/>
                    <a:pt x="275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p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63"/>
            <p:cNvSpPr txBox="1"/>
            <p:nvPr/>
          </p:nvSpPr>
          <p:spPr>
            <a:xfrm>
              <a:off x="7972857" y="3982566"/>
              <a:ext cx="1477034" cy="369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测试上线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1794215" y="4886536"/>
            <a:ext cx="1995158" cy="120967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1.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导师分配、说明项目需求，并提供需求文档，产品原型等开发资料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ea typeface="+mn-lt"/>
              <a:cs typeface="+mn-lt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944882" y="4886180"/>
            <a:ext cx="1995158" cy="9296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2.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根据需求原型完成开发工作，编写接口文档并进行功能自测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174740" y="4886325"/>
            <a:ext cx="2207260" cy="120967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3.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提交代码交给导师管控审查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(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修改存在问题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)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；更新需求到公测环境，进行功能联调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721676" y="4886180"/>
            <a:ext cx="1995158" cy="9296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4.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公测后期，配合完成测试以及上线的相关工作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ea typeface="+mn-lt"/>
              <a:cs typeface="+mn-lt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111659" y="100974"/>
            <a:ext cx="4574641" cy="609995"/>
            <a:chOff x="111659" y="100974"/>
            <a:chExt cx="4574641" cy="609995"/>
          </a:xfrm>
        </p:grpSpPr>
        <p:sp>
          <p:nvSpPr>
            <p:cNvPr id="43" name="椭圆 42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44" name="椭圆 43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097280" y="188999"/>
              <a:ext cx="35890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日常需求开发过程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 rot="13833073">
            <a:off x="4763779" y="2028929"/>
            <a:ext cx="725496" cy="725233"/>
            <a:chOff x="304800" y="673100"/>
            <a:chExt cx="4000500" cy="4000500"/>
          </a:xfrm>
          <a:effectLst>
            <a:outerShdw blurRad="444500" dist="228600" dir="6840000" sx="98000" sy="98000" algn="tr" rotWithShape="0">
              <a:prstClr val="black">
                <a:alpha val="64000"/>
              </a:prstClr>
            </a:outerShdw>
          </a:effectLst>
        </p:grpSpPr>
        <p:sp>
          <p:nvSpPr>
            <p:cNvPr id="9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椭圆 10"/>
          <p:cNvSpPr/>
          <p:nvPr/>
        </p:nvSpPr>
        <p:spPr>
          <a:xfrm rot="13833073">
            <a:off x="5103567" y="1411496"/>
            <a:ext cx="1984865" cy="1984970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38100">
            <a:solidFill>
              <a:schemeClr val="bg1"/>
            </a:solidFill>
          </a:ln>
          <a:effectLst>
            <a:outerShdw blurRad="254000" dist="1397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spcCol="0"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12" name="椭圆 11"/>
          <p:cNvSpPr/>
          <p:nvPr/>
        </p:nvSpPr>
        <p:spPr>
          <a:xfrm rot="13833073" flipV="1">
            <a:off x="4970778" y="2994048"/>
            <a:ext cx="306104" cy="306104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 rot="13833073" flipV="1">
            <a:off x="4970779" y="2210738"/>
            <a:ext cx="306104" cy="306104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/>
          <p:cNvSpPr/>
          <p:nvPr/>
        </p:nvSpPr>
        <p:spPr>
          <a:xfrm rot="13833073">
            <a:off x="5717620" y="3464640"/>
            <a:ext cx="174880" cy="174879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 rot="13833073" flipV="1">
            <a:off x="5389079" y="3341561"/>
            <a:ext cx="174128" cy="1748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bg1"/>
            </a:solidFill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7" rIns="91434" bIns="4571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527206" y="1742212"/>
            <a:ext cx="14026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视界-NWE粗黑体" panose="02000800000000000000" pitchFamily="2" charset="-122"/>
                <a:ea typeface="字体视界-NWE粗黑体" panose="02000800000000000000" pitchFamily="2" charset="-122"/>
              </a:rPr>
              <a:t>02</a:t>
            </a:r>
            <a:endParaRPr lang="zh-CN" altLang="en-US" sz="80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视界-NWE粗黑体" panose="02000800000000000000" pitchFamily="2" charset="-122"/>
              <a:ea typeface="字体视界-NWE粗黑体" panose="02000800000000000000" pitchFamily="2" charset="-122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4765733" y="3622454"/>
            <a:ext cx="29260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案例分析</a:t>
            </a:r>
            <a:endParaRPr lang="zh-CN" altLang="en-US" sz="5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65675" y="4544695"/>
            <a:ext cx="2926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case analysis</a:t>
            </a:r>
            <a:endParaRPr lang="en-US" altLang="zh-CN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dist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2" name="组合 51"/>
          <p:cNvGrpSpPr/>
          <p:nvPr/>
        </p:nvGrpSpPr>
        <p:grpSpPr>
          <a:xfrm>
            <a:off x="111659" y="100974"/>
            <a:ext cx="4574641" cy="609995"/>
            <a:chOff x="111659" y="100974"/>
            <a:chExt cx="4574641" cy="609995"/>
          </a:xfrm>
        </p:grpSpPr>
        <p:sp>
          <p:nvSpPr>
            <p:cNvPr id="53" name="椭圆 52"/>
            <p:cNvSpPr/>
            <p:nvPr/>
          </p:nvSpPr>
          <p:spPr>
            <a:xfrm>
              <a:off x="111659" y="100974"/>
              <a:ext cx="606269" cy="606521"/>
            </a:xfrm>
            <a:prstGeom prst="ellipse">
              <a:avLst/>
            </a:prstGeom>
            <a:gradFill>
              <a:gsLst>
                <a:gs pos="34000">
                  <a:schemeClr val="bg1"/>
                </a:gs>
                <a:gs pos="96000">
                  <a:srgbClr val="DBDBDD"/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54" name="椭圆 53"/>
            <p:cNvSpPr/>
            <p:nvPr/>
          </p:nvSpPr>
          <p:spPr>
            <a:xfrm>
              <a:off x="501959" y="188999"/>
              <a:ext cx="469592" cy="469787"/>
            </a:xfrm>
            <a:prstGeom prst="ellipse">
              <a:avLst/>
            </a:prstGeom>
            <a:gradFill>
              <a:gsLst>
                <a:gs pos="11000">
                  <a:schemeClr val="accent2">
                    <a:lumMod val="20000"/>
                    <a:lumOff val="80000"/>
                  </a:schemeClr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</a:gradFill>
            <a:ln w="19050">
              <a:solidFill>
                <a:schemeClr val="bg1"/>
              </a:solidFill>
            </a:ln>
            <a:effectLst>
              <a:outerShdw blurRad="254000" dist="88900" dir="7200000" sx="92000" sy="92000" algn="ctr" rotWithShape="0">
                <a:srgbClr val="000000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1" tIns="45715" rIns="91431" bIns="45715" spcCol="0" rtlCol="0" anchor="ctr"/>
            <a:p>
              <a:pPr algn="ctr"/>
              <a:endParaRPr lang="zh-CN" altLang="en-US" dirty="0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097280" y="188999"/>
              <a:ext cx="358902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tabLst>
                  <a:tab pos="628650" algn="l"/>
                </a:tabLst>
              </a:pPr>
              <a:r>
                <a:rPr lang="zh-CN" altLang="en-US" sz="2800" b="1" dirty="0">
                  <a:solidFill>
                    <a:schemeClr val="accent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一键登录</a:t>
              </a:r>
              <a:endParaRPr lang="zh-CN" altLang="en-US" sz="2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81700" y="189230"/>
            <a:ext cx="6122035" cy="65316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895" y="998220"/>
            <a:ext cx="562991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一键登录介绍：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这是一种短信验证码的升级方案，能直接使用当前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SIM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卡的手机号进行账号登录，不需要进行任何密码输入，整个过程更安全、方便。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需求内容：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通过整合阿里云号码认证服务，给完美校园应用新增手机号一键登录功能。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开发步骤：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熟悉现有登录注册业务流程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整合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阿里云认证服务到项目中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使用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认证服务方式获取登录用户信息，并完成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登录注册接口的开发工作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480560" y="808990"/>
            <a:ext cx="2804160" cy="6050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flip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9528,&quot;width&quot;:4416}"/>
</p:tagLst>
</file>

<file path=ppt/tags/tag2.xml><?xml version="1.0" encoding="utf-8"?>
<p:tagLst xmlns:p="http://schemas.openxmlformats.org/presentationml/2006/main">
  <p:tag name="KSO_WM_UNIT_PLACING_PICTURE_USER_VIEWPORT" val="{&quot;height&quot;:8187,&quot;width&quot;:11390}"/>
</p:tagLst>
</file>

<file path=ppt/tags/tag3.xml><?xml version="1.0" encoding="utf-8"?>
<p:tagLst xmlns:p="http://schemas.openxmlformats.org/presentationml/2006/main">
  <p:tag name="KSO_WM_UNIT_PLACING_PICTURE_USER_VIEWPORT" val="{&quot;height&quot;:8052,&quot;width&quot;:7752}"/>
</p:tagLst>
</file>

<file path=ppt/tags/tag4.xml><?xml version="1.0" encoding="utf-8"?>
<p:tagLst xmlns:p="http://schemas.openxmlformats.org/presentationml/2006/main">
  <p:tag name="KSO_WM_UNIT_PLACING_PICTURE_USER_VIEWPORT" val="{&quot;height&quot;:4706,&quot;width&quot;:17103}"/>
</p:tagLst>
</file>

<file path=ppt/tags/tag5.xml><?xml version="1.0" encoding="utf-8"?>
<p:tagLst xmlns:p="http://schemas.openxmlformats.org/presentationml/2006/main">
  <p:tag name="KSO_WM_UNIT_PLACING_PICTURE_USER_VIEWPORT" val="{&quot;height&quot;:5191,&quot;width&quot;:9873}"/>
</p:tagLst>
</file>

<file path=ppt/tags/tag6.xml><?xml version="1.0" encoding="utf-8"?>
<p:tagLst xmlns:p="http://schemas.openxmlformats.org/presentationml/2006/main">
  <p:tag name="KSO_WM_UNIT_PLACING_PICTURE_USER_VIEWPORT" val="{&quot;height&quot;:6144,&quot;width&quot;:8664}"/>
</p:tagLst>
</file>

<file path=ppt/tags/tag7.xml><?xml version="1.0" encoding="utf-8"?>
<p:tagLst xmlns:p="http://schemas.openxmlformats.org/presentationml/2006/main">
  <p:tag name="KSO_WM_UNIT_PLACING_PICTURE_USER_VIEWPORT" val="{&quot;height&quot;:8196,&quot;width&quot;:11724}"/>
</p:tagLst>
</file>

<file path=ppt/tags/tag8.xml><?xml version="1.0" encoding="utf-8"?>
<p:tagLst xmlns:p="http://schemas.openxmlformats.org/presentationml/2006/main">
  <p:tag name="ISPRING_ULTRA_SCORM_TRACKING_SLIDES" val="1"/>
  <p:tag name="GENSWF_OUTPUT_FILE_NAME" val="28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4A4F4F"/>
      </a:accent1>
      <a:accent2>
        <a:srgbClr val="FF9B00"/>
      </a:accent2>
      <a:accent3>
        <a:srgbClr val="4A4F4F"/>
      </a:accent3>
      <a:accent4>
        <a:srgbClr val="91969B"/>
      </a:accent4>
      <a:accent5>
        <a:srgbClr val="4A4F4F"/>
      </a:accent5>
      <a:accent6>
        <a:srgbClr val="91969B"/>
      </a:accent6>
      <a:hlink>
        <a:srgbClr val="4A4F4F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F9B00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1601</Words>
  <Application>WPS 演示</Application>
  <PresentationFormat>自定义</PresentationFormat>
  <Paragraphs>239</Paragraphs>
  <Slides>17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字体视界-NWE粗黑体</vt:lpstr>
      <vt:lpstr>黑体</vt:lpstr>
      <vt:lpstr>Chelsea</vt:lpstr>
      <vt:lpstr>Impact</vt:lpstr>
      <vt:lpstr>Arial</vt:lpstr>
      <vt:lpstr>Calibri</vt:lpstr>
      <vt:lpstr>等线</vt:lpstr>
      <vt:lpstr>等线 Light</vt:lpstr>
      <vt:lpstr>Sitka Text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tukuppt</dc:title>
  <dc:creator>www.tukuppt.com</dc:creator>
  <cp:keywords>tukuppt</cp:keywords>
  <dc:subject>熊猫办公</dc:subject>
  <cp:category>tukuppt</cp:category>
  <cp:lastModifiedBy>破碎—沙漏</cp:lastModifiedBy>
  <cp:revision>73</cp:revision>
  <dcterms:created xsi:type="dcterms:W3CDTF">2015-12-01T09:06:00Z</dcterms:created>
  <dcterms:modified xsi:type="dcterms:W3CDTF">2021-12-02T07:16:16Z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2052-11.1.0.10938</vt:lpwstr>
  </property>
  <property fmtid="{D5CDD505-2E9C-101B-9397-08002B2CF9AE}" pid="3" name="ICV">
    <vt:lpwstr>DC8FDF0E9311492A99D45E9D5770144C</vt:lpwstr>
  </property>
</Properties>
</file>

<file path=docProps/thumbnail.jpeg>
</file>